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3"/>
  </p:notesMasterIdLst>
  <p:sldIdLst>
    <p:sldId id="341" r:id="rId2"/>
    <p:sldId id="307" r:id="rId3"/>
    <p:sldId id="343" r:id="rId4"/>
    <p:sldId id="323" r:id="rId5"/>
    <p:sldId id="342" r:id="rId6"/>
    <p:sldId id="344" r:id="rId7"/>
    <p:sldId id="345" r:id="rId8"/>
    <p:sldId id="346" r:id="rId9"/>
    <p:sldId id="348" r:id="rId10"/>
    <p:sldId id="349" r:id="rId11"/>
    <p:sldId id="350" r:id="rId12"/>
    <p:sldId id="351" r:id="rId13"/>
    <p:sldId id="352" r:id="rId14"/>
    <p:sldId id="360" r:id="rId15"/>
    <p:sldId id="355" r:id="rId16"/>
    <p:sldId id="357" r:id="rId17"/>
    <p:sldId id="358" r:id="rId18"/>
    <p:sldId id="359" r:id="rId19"/>
    <p:sldId id="354" r:id="rId20"/>
    <p:sldId id="353" r:id="rId21"/>
    <p:sldId id="263" r:id="rId22"/>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B2C9A"/>
    <a:srgbClr val="AD1963"/>
    <a:srgbClr val="B80E5B"/>
    <a:srgbClr val="336600"/>
    <a:srgbClr val="3F595D"/>
    <a:srgbClr val="FF99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455" autoAdjust="0"/>
    <p:restoredTop sz="94492" autoAdjust="0"/>
  </p:normalViewPr>
  <p:slideViewPr>
    <p:cSldViewPr>
      <p:cViewPr varScale="1">
        <p:scale>
          <a:sx n="60" d="100"/>
          <a:sy n="60" d="100"/>
        </p:scale>
        <p:origin x="756"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344FE91-B326-48F4-8FDD-C5779C83037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22531" name="Rectangle 3">
            <a:extLst>
              <a:ext uri="{FF2B5EF4-FFF2-40B4-BE49-F238E27FC236}">
                <a16:creationId xmlns:a16="http://schemas.microsoft.com/office/drawing/2014/main" id="{7C67BF01-1D86-4665-B771-AEC8148FA21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9700" name="Rectangle 4">
            <a:extLst>
              <a:ext uri="{FF2B5EF4-FFF2-40B4-BE49-F238E27FC236}">
                <a16:creationId xmlns:a16="http://schemas.microsoft.com/office/drawing/2014/main" id="{59699DF2-B73A-4AE6-B722-130F60B05C6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77AD802D-8AE0-4F59-BAF4-E9209CD1A5C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DCD42EAB-F3F9-48D9-AD00-01619BEA8AE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22535" name="Rectangle 7">
            <a:extLst>
              <a:ext uri="{FF2B5EF4-FFF2-40B4-BE49-F238E27FC236}">
                <a16:creationId xmlns:a16="http://schemas.microsoft.com/office/drawing/2014/main" id="{E3D18501-89E7-486C-9AB9-9582D3D574A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FB56C34-8100-418E-BB5E-6CEE46CEABF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F99023D-5EDF-450A-A0DF-5504AEB40DE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969587F-50CC-4E4E-B418-DD725DD2D5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C3E9EF-B066-47E3-9F15-C8AA0846213A}"/>
              </a:ext>
            </a:extLst>
          </p:cNvPr>
          <p:cNvSpPr>
            <a:spLocks noGrp="1"/>
          </p:cNvSpPr>
          <p:nvPr>
            <p:ph type="sldNum" sz="quarter" idx="12"/>
          </p:nvPr>
        </p:nvSpPr>
        <p:spPr/>
        <p:txBody>
          <a:bodyPr/>
          <a:lstStyle>
            <a:lvl1pPr>
              <a:defRPr/>
            </a:lvl1pPr>
          </a:lstStyle>
          <a:p>
            <a:fld id="{A8B41EE0-89CD-4589-AE5C-18FB6DA11C08}" type="slidenum">
              <a:rPr lang="en-US" altLang="en-US"/>
              <a:pPr/>
              <a:t>‹#›</a:t>
            </a:fld>
            <a:endParaRPr lang="en-US" altLang="en-US"/>
          </a:p>
        </p:txBody>
      </p:sp>
    </p:spTree>
    <p:extLst>
      <p:ext uri="{BB962C8B-B14F-4D97-AF65-F5344CB8AC3E}">
        <p14:creationId xmlns:p14="http://schemas.microsoft.com/office/powerpoint/2010/main" val="4290799537"/>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F0D3F-3455-43C2-B284-BC5F3F502E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31F1B24-5348-4ADD-8A76-F7C608D889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005D43-E5F7-491D-986E-4BD4E28A9439}"/>
              </a:ext>
            </a:extLst>
          </p:cNvPr>
          <p:cNvSpPr>
            <a:spLocks noGrp="1"/>
          </p:cNvSpPr>
          <p:nvPr>
            <p:ph type="sldNum" sz="quarter" idx="12"/>
          </p:nvPr>
        </p:nvSpPr>
        <p:spPr/>
        <p:txBody>
          <a:bodyPr/>
          <a:lstStyle>
            <a:lvl1pPr>
              <a:defRPr/>
            </a:lvl1pPr>
          </a:lstStyle>
          <a:p>
            <a:fld id="{0B18233B-0CA5-4B4C-B769-6B28947309F3}" type="slidenum">
              <a:rPr lang="en-US" altLang="en-US"/>
              <a:pPr/>
              <a:t>‹#›</a:t>
            </a:fld>
            <a:endParaRPr lang="en-US" altLang="en-US"/>
          </a:p>
        </p:txBody>
      </p:sp>
    </p:spTree>
    <p:extLst>
      <p:ext uri="{BB962C8B-B14F-4D97-AF65-F5344CB8AC3E}">
        <p14:creationId xmlns:p14="http://schemas.microsoft.com/office/powerpoint/2010/main" val="301478194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DA6FE-7F45-4ABF-AC83-ACD68EFB7C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7B8514F-EF5D-4B2F-B53E-5751775CB3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76F514-DAC9-4D95-925E-FCAC9E8154A4}"/>
              </a:ext>
            </a:extLst>
          </p:cNvPr>
          <p:cNvSpPr>
            <a:spLocks noGrp="1"/>
          </p:cNvSpPr>
          <p:nvPr>
            <p:ph type="sldNum" sz="quarter" idx="12"/>
          </p:nvPr>
        </p:nvSpPr>
        <p:spPr/>
        <p:txBody>
          <a:bodyPr/>
          <a:lstStyle>
            <a:lvl1pPr>
              <a:defRPr/>
            </a:lvl1pPr>
          </a:lstStyle>
          <a:p>
            <a:fld id="{7BD8E134-31BF-4D86-A5BF-8785F228AAAD}" type="slidenum">
              <a:rPr lang="en-US" altLang="en-US"/>
              <a:pPr/>
              <a:t>‹#›</a:t>
            </a:fld>
            <a:endParaRPr lang="en-US" altLang="en-US"/>
          </a:p>
        </p:txBody>
      </p:sp>
    </p:spTree>
    <p:extLst>
      <p:ext uri="{BB962C8B-B14F-4D97-AF65-F5344CB8AC3E}">
        <p14:creationId xmlns:p14="http://schemas.microsoft.com/office/powerpoint/2010/main" val="1476022476"/>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E534555-EBCC-4630-8A35-703401322307}"/>
              </a:ext>
            </a:extLst>
          </p:cNvPr>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88B4631-CBE7-4449-9718-D9AA04757EE9}"/>
              </a:ext>
            </a:extLst>
          </p:cNvPr>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EF3DE6D-0C14-40B7-B6F9-095F8849B162}"/>
              </a:ext>
            </a:extLst>
          </p:cNvPr>
          <p:cNvSpPr>
            <a:spLocks noGrp="1"/>
          </p:cNvSpPr>
          <p:nvPr>
            <p:ph type="sldNum" sz="quarter" idx="12"/>
          </p:nvPr>
        </p:nvSpPr>
        <p:spPr>
          <a:xfrm>
            <a:off x="6553200" y="6245225"/>
            <a:ext cx="2133600" cy="476250"/>
          </a:xfrm>
        </p:spPr>
        <p:txBody>
          <a:bodyPr/>
          <a:lstStyle>
            <a:lvl1pPr>
              <a:defRPr/>
            </a:lvl1pPr>
          </a:lstStyle>
          <a:p>
            <a:fld id="{FEC8B836-554C-4B72-A8FC-2E3B740FB1F4}" type="slidenum">
              <a:rPr lang="en-US" altLang="en-US"/>
              <a:pPr/>
              <a:t>‹#›</a:t>
            </a:fld>
            <a:endParaRPr lang="en-US" altLang="en-US"/>
          </a:p>
        </p:txBody>
      </p:sp>
    </p:spTree>
    <p:extLst>
      <p:ext uri="{BB962C8B-B14F-4D97-AF65-F5344CB8AC3E}">
        <p14:creationId xmlns:p14="http://schemas.microsoft.com/office/powerpoint/2010/main" val="112133335"/>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84A4FA1-B67D-4C01-98D3-A8FF7241399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DCA3901-57B8-4712-8F0B-59D2E366E71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51FC4F9-34F0-4DF5-8C7B-CB6513B6BD11}"/>
              </a:ext>
            </a:extLst>
          </p:cNvPr>
          <p:cNvSpPr>
            <a:spLocks noGrp="1"/>
          </p:cNvSpPr>
          <p:nvPr>
            <p:ph type="sldNum" sz="quarter" idx="12"/>
          </p:nvPr>
        </p:nvSpPr>
        <p:spPr/>
        <p:txBody>
          <a:bodyPr/>
          <a:lstStyle>
            <a:lvl1pPr>
              <a:defRPr/>
            </a:lvl1pPr>
          </a:lstStyle>
          <a:p>
            <a:fld id="{81BE7F34-1727-490E-9AEB-3C6263AFC68F}" type="slidenum">
              <a:rPr lang="en-US" altLang="en-US"/>
              <a:pPr/>
              <a:t>‹#›</a:t>
            </a:fld>
            <a:endParaRPr lang="en-US" altLang="en-US"/>
          </a:p>
        </p:txBody>
      </p:sp>
    </p:spTree>
    <p:extLst>
      <p:ext uri="{BB962C8B-B14F-4D97-AF65-F5344CB8AC3E}">
        <p14:creationId xmlns:p14="http://schemas.microsoft.com/office/powerpoint/2010/main" val="3454429354"/>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BA3A19-3541-46EB-9A7F-FCB845BEFC1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4D8805-2EC7-42BB-B51D-FA0D88AD3C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11F166-B897-47D0-9D53-F104BC04713B}"/>
              </a:ext>
            </a:extLst>
          </p:cNvPr>
          <p:cNvSpPr>
            <a:spLocks noGrp="1"/>
          </p:cNvSpPr>
          <p:nvPr>
            <p:ph type="sldNum" sz="quarter" idx="12"/>
          </p:nvPr>
        </p:nvSpPr>
        <p:spPr/>
        <p:txBody>
          <a:bodyPr/>
          <a:lstStyle>
            <a:lvl1pPr>
              <a:defRPr/>
            </a:lvl1pPr>
          </a:lstStyle>
          <a:p>
            <a:fld id="{33381535-6976-43BB-9828-816C3A156746}" type="slidenum">
              <a:rPr lang="en-US" altLang="en-US"/>
              <a:pPr/>
              <a:t>‹#›</a:t>
            </a:fld>
            <a:endParaRPr lang="en-US" altLang="en-US"/>
          </a:p>
        </p:txBody>
      </p:sp>
    </p:spTree>
    <p:extLst>
      <p:ext uri="{BB962C8B-B14F-4D97-AF65-F5344CB8AC3E}">
        <p14:creationId xmlns:p14="http://schemas.microsoft.com/office/powerpoint/2010/main" val="3288589979"/>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B9D83-2805-4301-B35D-B543D6C387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28BE14C-E628-435E-9FB6-C4005333D4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B76B33-439E-40CC-B851-84CA6B0D2587}"/>
              </a:ext>
            </a:extLst>
          </p:cNvPr>
          <p:cNvSpPr>
            <a:spLocks noGrp="1"/>
          </p:cNvSpPr>
          <p:nvPr>
            <p:ph type="sldNum" sz="quarter" idx="12"/>
          </p:nvPr>
        </p:nvSpPr>
        <p:spPr/>
        <p:txBody>
          <a:bodyPr/>
          <a:lstStyle>
            <a:lvl1pPr>
              <a:defRPr/>
            </a:lvl1pPr>
          </a:lstStyle>
          <a:p>
            <a:fld id="{7A24B493-D929-4183-B53A-52D3389B2912}" type="slidenum">
              <a:rPr lang="en-US" altLang="en-US"/>
              <a:pPr/>
              <a:t>‹#›</a:t>
            </a:fld>
            <a:endParaRPr lang="en-US" altLang="en-US"/>
          </a:p>
        </p:txBody>
      </p:sp>
    </p:spTree>
    <p:extLst>
      <p:ext uri="{BB962C8B-B14F-4D97-AF65-F5344CB8AC3E}">
        <p14:creationId xmlns:p14="http://schemas.microsoft.com/office/powerpoint/2010/main" val="1323904765"/>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2D6B0D-D31B-40E0-A3D1-E2CC4AE8B70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2A540FF-9F76-47D6-AF9E-197D63998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02EA19-DF06-44F1-9291-185037270C84}"/>
              </a:ext>
            </a:extLst>
          </p:cNvPr>
          <p:cNvSpPr>
            <a:spLocks noGrp="1"/>
          </p:cNvSpPr>
          <p:nvPr>
            <p:ph type="sldNum" sz="quarter" idx="12"/>
          </p:nvPr>
        </p:nvSpPr>
        <p:spPr/>
        <p:txBody>
          <a:bodyPr/>
          <a:lstStyle>
            <a:lvl1pPr>
              <a:defRPr/>
            </a:lvl1pPr>
          </a:lstStyle>
          <a:p>
            <a:fld id="{99D09B7F-07E7-4114-AA36-E96FB2846D55}" type="slidenum">
              <a:rPr lang="en-US" altLang="en-US"/>
              <a:pPr/>
              <a:t>‹#›</a:t>
            </a:fld>
            <a:endParaRPr lang="en-US" altLang="en-US"/>
          </a:p>
        </p:txBody>
      </p:sp>
    </p:spTree>
    <p:extLst>
      <p:ext uri="{BB962C8B-B14F-4D97-AF65-F5344CB8AC3E}">
        <p14:creationId xmlns:p14="http://schemas.microsoft.com/office/powerpoint/2010/main" val="320439006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2C0892-CAB6-4D76-B468-4643EA17D4F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7CB3380-4A50-40B9-B0A2-1D66C2343B1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48FE46-E32D-4703-AA51-3E330BE320EA}"/>
              </a:ext>
            </a:extLst>
          </p:cNvPr>
          <p:cNvSpPr>
            <a:spLocks noGrp="1"/>
          </p:cNvSpPr>
          <p:nvPr>
            <p:ph type="sldNum" sz="quarter" idx="12"/>
          </p:nvPr>
        </p:nvSpPr>
        <p:spPr/>
        <p:txBody>
          <a:bodyPr/>
          <a:lstStyle>
            <a:lvl1pPr>
              <a:defRPr/>
            </a:lvl1pPr>
          </a:lstStyle>
          <a:p>
            <a:fld id="{6CF8CC4C-2D5D-4BDD-A41B-0BDC446C923F}" type="slidenum">
              <a:rPr lang="en-US" altLang="en-US"/>
              <a:pPr/>
              <a:t>‹#›</a:t>
            </a:fld>
            <a:endParaRPr lang="en-US" altLang="en-US"/>
          </a:p>
        </p:txBody>
      </p:sp>
    </p:spTree>
    <p:extLst>
      <p:ext uri="{BB962C8B-B14F-4D97-AF65-F5344CB8AC3E}">
        <p14:creationId xmlns:p14="http://schemas.microsoft.com/office/powerpoint/2010/main" val="99218481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D124DB6-3FC1-4FBF-AEAF-321A64F65CAF}"/>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7112A4F-B4B9-4D3F-97AE-9FC118FE90A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CB4F00-6C4C-4F37-B7DE-F7D0DA0B6E80}"/>
              </a:ext>
            </a:extLst>
          </p:cNvPr>
          <p:cNvSpPr>
            <a:spLocks noGrp="1"/>
          </p:cNvSpPr>
          <p:nvPr>
            <p:ph type="sldNum" sz="quarter" idx="12"/>
          </p:nvPr>
        </p:nvSpPr>
        <p:spPr/>
        <p:txBody>
          <a:bodyPr/>
          <a:lstStyle>
            <a:lvl1pPr>
              <a:defRPr/>
            </a:lvl1pPr>
          </a:lstStyle>
          <a:p>
            <a:fld id="{D8889422-CC79-4CF9-9805-3C425EE2E91F}" type="slidenum">
              <a:rPr lang="en-US" altLang="en-US"/>
              <a:pPr/>
              <a:t>‹#›</a:t>
            </a:fld>
            <a:endParaRPr lang="en-US" altLang="en-US"/>
          </a:p>
        </p:txBody>
      </p:sp>
    </p:spTree>
    <p:extLst>
      <p:ext uri="{BB962C8B-B14F-4D97-AF65-F5344CB8AC3E}">
        <p14:creationId xmlns:p14="http://schemas.microsoft.com/office/powerpoint/2010/main" val="234234966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E5F9FA-83E8-49FD-B728-3AAF91C347E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CA4DF10-2E83-493C-BF14-6E120B206A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B5E29F-75E8-4891-9EFA-BF282841996D}"/>
              </a:ext>
            </a:extLst>
          </p:cNvPr>
          <p:cNvSpPr>
            <a:spLocks noGrp="1"/>
          </p:cNvSpPr>
          <p:nvPr>
            <p:ph type="sldNum" sz="quarter" idx="12"/>
          </p:nvPr>
        </p:nvSpPr>
        <p:spPr/>
        <p:txBody>
          <a:bodyPr/>
          <a:lstStyle>
            <a:lvl1pPr>
              <a:defRPr/>
            </a:lvl1pPr>
          </a:lstStyle>
          <a:p>
            <a:fld id="{32C534E7-3BEB-4D8A-9CD9-354F7AA54F71}" type="slidenum">
              <a:rPr lang="en-US" altLang="en-US"/>
              <a:pPr/>
              <a:t>‹#›</a:t>
            </a:fld>
            <a:endParaRPr lang="en-US" altLang="en-US"/>
          </a:p>
        </p:txBody>
      </p:sp>
    </p:spTree>
    <p:extLst>
      <p:ext uri="{BB962C8B-B14F-4D97-AF65-F5344CB8AC3E}">
        <p14:creationId xmlns:p14="http://schemas.microsoft.com/office/powerpoint/2010/main" val="165423665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19C77F-EF0A-449D-9C72-A9093C48AB6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34823C2-9B29-4F06-99BA-7D5C9C6AB2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263BCE-48BC-4A63-9D4C-495647FC8BFC}"/>
              </a:ext>
            </a:extLst>
          </p:cNvPr>
          <p:cNvSpPr>
            <a:spLocks noGrp="1"/>
          </p:cNvSpPr>
          <p:nvPr>
            <p:ph type="sldNum" sz="quarter" idx="12"/>
          </p:nvPr>
        </p:nvSpPr>
        <p:spPr/>
        <p:txBody>
          <a:bodyPr/>
          <a:lstStyle>
            <a:lvl1pPr>
              <a:defRPr/>
            </a:lvl1pPr>
          </a:lstStyle>
          <a:p>
            <a:fld id="{4AA12BAE-4C60-4ED8-B71F-C1497F21F849}" type="slidenum">
              <a:rPr lang="en-US" altLang="en-US"/>
              <a:pPr/>
              <a:t>‹#›</a:t>
            </a:fld>
            <a:endParaRPr lang="en-US" altLang="en-US"/>
          </a:p>
        </p:txBody>
      </p:sp>
    </p:spTree>
    <p:extLst>
      <p:ext uri="{BB962C8B-B14F-4D97-AF65-F5344CB8AC3E}">
        <p14:creationId xmlns:p14="http://schemas.microsoft.com/office/powerpoint/2010/main" val="3149853710"/>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2D28DA-0B6F-48C5-B137-2D0A26D70FD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B3A3458-8095-4D77-ADFA-6FF4F3156D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5C0F0A-4E76-4906-AD62-CE4A50B75F54}"/>
              </a:ext>
            </a:extLst>
          </p:cNvPr>
          <p:cNvSpPr>
            <a:spLocks noGrp="1"/>
          </p:cNvSpPr>
          <p:nvPr>
            <p:ph type="sldNum" sz="quarter" idx="12"/>
          </p:nvPr>
        </p:nvSpPr>
        <p:spPr/>
        <p:txBody>
          <a:bodyPr/>
          <a:lstStyle>
            <a:lvl1pPr>
              <a:defRPr/>
            </a:lvl1pPr>
          </a:lstStyle>
          <a:p>
            <a:fld id="{4201F1F7-69EB-473E-8EB6-F40E5053AD3E}" type="slidenum">
              <a:rPr lang="en-US" altLang="en-US"/>
              <a:pPr/>
              <a:t>‹#›</a:t>
            </a:fld>
            <a:endParaRPr lang="en-US" altLang="en-US"/>
          </a:p>
        </p:txBody>
      </p:sp>
    </p:spTree>
    <p:extLst>
      <p:ext uri="{BB962C8B-B14F-4D97-AF65-F5344CB8AC3E}">
        <p14:creationId xmlns:p14="http://schemas.microsoft.com/office/powerpoint/2010/main" val="274916888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50E3EB-0AAD-448B-93DC-2FF8ED4AF72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B1F0E2-7AA0-4DEC-B7D3-050EE60D673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8F87FD-6513-48E1-A4E3-1CD59DB9B04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3070EEA-BEB1-4767-AAFB-C3C58D27A38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C5126A9-B94B-48AF-9AB6-BC4D1DE2B3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B06B53B-549D-4D2C-AD28-BDF2BD385F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6" r:id="rId12"/>
    <p:sldLayoutId id="2147483745" r:id="rId13"/>
  </p:sldLayoutIdLst>
  <p:transition>
    <p:dissolv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10.m4a"/><Relationship Id="rId7" Type="http://schemas.openxmlformats.org/officeDocument/2006/relationships/image" Target="../media/image9.jpeg"/><Relationship Id="rId12"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5.jpeg"/><Relationship Id="rId4" Type="http://schemas.openxmlformats.org/officeDocument/2006/relationships/slideLayout" Target="../slideLayouts/slideLayout12.xml"/><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11.m4a"/><Relationship Id="rId7" Type="http://schemas.openxmlformats.org/officeDocument/2006/relationships/image" Target="../media/image12.jpe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2.m4a"/><Relationship Id="rId7" Type="http://schemas.openxmlformats.org/officeDocument/2006/relationships/image" Target="../media/image18.jpe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22.jpe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3" Type="http://schemas.openxmlformats.org/officeDocument/2006/relationships/audio" Target="file:///D:\Mucsic3\hay%20hat%20len.mp3" TargetMode="External"/><Relationship Id="rId7" Type="http://schemas.openxmlformats.org/officeDocument/2006/relationships/image" Target="../media/image23.wmf"/><Relationship Id="rId12" Type="http://schemas.openxmlformats.org/officeDocument/2006/relationships/image" Target="../media/image28.gif"/><Relationship Id="rId2" Type="http://schemas.openxmlformats.org/officeDocument/2006/relationships/audio" Target="file:///D:\NH&#7840;C%20T&#431;%20LI&#7878;U\Nhung%20bong%20hoa%20nhung%20bai%20ca.mp3" TargetMode="External"/><Relationship Id="rId1" Type="http://schemas.openxmlformats.org/officeDocument/2006/relationships/audio" Target="file:///E:\TH&#7846;Y%20NH&#7898;\JOLI-HOAI%20(H)\NH&#7840;C\nhac%206230\Nhung%20bong%20hoa%20nhung%20bai%20ca.mp3" TargetMode="External"/><Relationship Id="rId6" Type="http://schemas.openxmlformats.org/officeDocument/2006/relationships/slideLayout" Target="../slideLayouts/slideLayout12.xml"/><Relationship Id="rId11" Type="http://schemas.openxmlformats.org/officeDocument/2006/relationships/image" Target="../media/image27.gif"/><Relationship Id="rId5" Type="http://schemas.openxmlformats.org/officeDocument/2006/relationships/audio" Target="../media/media21.WAV"/><Relationship Id="rId15" Type="http://schemas.openxmlformats.org/officeDocument/2006/relationships/image" Target="../media/image31.png"/><Relationship Id="rId10" Type="http://schemas.openxmlformats.org/officeDocument/2006/relationships/image" Target="../media/image26.gif"/><Relationship Id="rId4" Type="http://schemas.microsoft.com/office/2007/relationships/media" Target="../media/media21.WAV"/><Relationship Id="rId9" Type="http://schemas.openxmlformats.org/officeDocument/2006/relationships/image" Target="../media/image25.png"/><Relationship Id="rId1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microsoft.com/office/2007/relationships/media" Target="../media/media4.m4a"/><Relationship Id="rId16" Type="http://schemas.openxmlformats.org/officeDocument/2006/relationships/image" Target="../media/image14.jpeg"/><Relationship Id="rId1" Type="http://schemas.openxmlformats.org/officeDocument/2006/relationships/tags" Target="../tags/tag3.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7.jpeg"/><Relationship Id="rId1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6.m4a"/><Relationship Id="rId7" Type="http://schemas.openxmlformats.org/officeDocument/2006/relationships/image" Target="../media/image5.jpe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jpeg"/><Relationship Id="rId11" Type="http://schemas.openxmlformats.org/officeDocument/2006/relationships/image" Target="../media/image2.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slideLayout" Target="../slideLayouts/slideLayout7.xml"/><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1.jpeg"/><Relationship Id="rId12" Type="http://schemas.openxmlformats.org/officeDocument/2006/relationships/image" Target="../media/image16.jpe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slideLayout" Target="../slideLayouts/slideLayout7.xm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9.m4a"/><Relationship Id="rId7" Type="http://schemas.openxmlformats.org/officeDocument/2006/relationships/image" Target="../media/image7.jpe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6.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B1A6A9DB-85D2-49FC-9DB7-19808F6EE17E}"/>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A73259F-E8E3-4452-8CCF-2F57736E1F99}" type="slidenum">
              <a:rPr lang="en-US" altLang="en-US" sz="1200">
                <a:solidFill>
                  <a:srgbClr val="898989"/>
                </a:solidFill>
              </a:rPr>
              <a:pPr algn="r" eaLnBrk="1" hangingPunct="1"/>
              <a:t>1</a:t>
            </a:fld>
            <a:endParaRPr lang="en-US" altLang="en-US" sz="1200">
              <a:solidFill>
                <a:srgbClr val="898989"/>
              </a:solidFill>
            </a:endParaRPr>
          </a:p>
        </p:txBody>
      </p:sp>
      <p:sp>
        <p:nvSpPr>
          <p:cNvPr id="85005" name="Text Box 13">
            <a:extLst>
              <a:ext uri="{FF2B5EF4-FFF2-40B4-BE49-F238E27FC236}">
                <a16:creationId xmlns:a16="http://schemas.microsoft.com/office/drawing/2014/main" id="{3DB85B93-8EB4-4A3F-8537-3B46200AEDC1}"/>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F1616C12-7BBA-4BAB-84E1-0152744A2241}"/>
              </a:ext>
            </a:extLst>
          </p:cNvPr>
          <p:cNvSpPr txBox="1">
            <a:spLocks noChangeArrowheads="1"/>
          </p:cNvSpPr>
          <p:nvPr/>
        </p:nvSpPr>
        <p:spPr bwMode="auto">
          <a:xfrm>
            <a:off x="381000" y="1524000"/>
            <a:ext cx="7772400" cy="116046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chemeClr val="hlink"/>
                </a:solidFill>
                <a:effectLst>
                  <a:outerShdw blurRad="38100" dist="38100" dir="2700000" algn="tl">
                    <a:srgbClr val="C0C0C0"/>
                  </a:outerShdw>
                </a:effectLst>
                <a:latin typeface="Times New Roman" pitchFamily="18" charset="0"/>
                <a:cs typeface="Times New Roman" pitchFamily="18" charset="0"/>
              </a:rPr>
              <a:t>Hoạt động 1</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 Hoạt động nhóm 2</a:t>
            </a:r>
          </a:p>
          <a:p>
            <a:pPr algn="l" eaLnBrk="1" hangingPunct="1">
              <a:spcBef>
                <a:spcPct val="50000"/>
              </a:spcBef>
              <a:defRPr/>
            </a:pPr>
            <a:r>
              <a:rPr lang="en-US" sz="2800" b="1" i="1">
                <a:effectLst>
                  <a:outerShdw blurRad="38100" dist="38100" dir="2700000" algn="tl">
                    <a:srgbClr val="C0C0C0"/>
                  </a:outerShdw>
                </a:effectLst>
                <a:latin typeface="Times New Roman" pitchFamily="18" charset="0"/>
                <a:cs typeface="Times New Roman" pitchFamily="18" charset="0"/>
              </a:rPr>
              <a:t>* Tìm hiểu </a:t>
            </a:r>
            <a:r>
              <a:rPr lang="en-US" sz="2800" b="1" i="1" u="sng">
                <a:effectLst>
                  <a:outerShdw blurRad="38100" dist="38100" dir="2700000" algn="tl">
                    <a:srgbClr val="C0C0C0"/>
                  </a:outerShdw>
                </a:effectLst>
                <a:latin typeface="Times New Roman" pitchFamily="18" charset="0"/>
                <a:cs typeface="Times New Roman" pitchFamily="18" charset="0"/>
              </a:rPr>
              <a:t>Tác dụng của thức ăn cho gà </a:t>
            </a:r>
            <a:endParaRPr lang="en-US" sz="2800" b="1" u="sng">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B16346C9-5CD8-4F2C-B9E5-24F4AA906809}"/>
              </a:ext>
            </a:extLst>
          </p:cNvPr>
          <p:cNvSpPr txBox="1">
            <a:spLocks noChangeArrowheads="1"/>
          </p:cNvSpPr>
          <p:nvPr/>
        </p:nvSpPr>
        <p:spPr bwMode="auto">
          <a:xfrm>
            <a:off x="533400" y="2971800"/>
            <a:ext cx="70866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rgbClr val="990000"/>
                </a:solidFill>
                <a:effectLst>
                  <a:outerShdw blurRad="38100" dist="38100" dir="2700000" algn="tl">
                    <a:srgbClr val="C0C0C0"/>
                  </a:outerShdw>
                </a:effectLst>
                <a:latin typeface="Times New Roman" pitchFamily="18" charset="0"/>
                <a:cs typeface="Times New Roman" pitchFamily="18" charset="0"/>
              </a:rPr>
              <a:t>Câu 1</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:Động vật cần những yếu tố nào để tồn tại, sinh trưởng và phát triển?</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4" name="Text Box 13">
            <a:extLst>
              <a:ext uri="{FF2B5EF4-FFF2-40B4-BE49-F238E27FC236}">
                <a16:creationId xmlns:a16="http://schemas.microsoft.com/office/drawing/2014/main" id="{48615879-7168-4484-B326-AA2E1708A9EC}"/>
              </a:ext>
            </a:extLst>
          </p:cNvPr>
          <p:cNvSpPr txBox="1">
            <a:spLocks noChangeArrowheads="1"/>
          </p:cNvSpPr>
          <p:nvPr/>
        </p:nvSpPr>
        <p:spPr bwMode="auto">
          <a:xfrm>
            <a:off x="533400" y="5257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5" name="Text Box 13">
            <a:extLst>
              <a:ext uri="{FF2B5EF4-FFF2-40B4-BE49-F238E27FC236}">
                <a16:creationId xmlns:a16="http://schemas.microsoft.com/office/drawing/2014/main" id="{92015778-59B8-4A7F-9428-7C17DB529652}"/>
              </a:ext>
            </a:extLst>
          </p:cNvPr>
          <p:cNvSpPr txBox="1">
            <a:spLocks noChangeArrowheads="1"/>
          </p:cNvSpPr>
          <p:nvPr/>
        </p:nvSpPr>
        <p:spPr bwMode="auto">
          <a:xfrm>
            <a:off x="533400" y="3962400"/>
            <a:ext cx="70866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rgbClr val="990000"/>
                </a:solidFill>
                <a:effectLst>
                  <a:outerShdw blurRad="38100" dist="38100" dir="2700000" algn="tl">
                    <a:srgbClr val="C0C0C0"/>
                  </a:outerShdw>
                </a:effectLst>
                <a:latin typeface="Times New Roman" pitchFamily="18" charset="0"/>
                <a:cs typeface="Times New Roman" pitchFamily="18" charset="0"/>
              </a:rPr>
              <a:t>Câu 2</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:Các chất dinh dưỡng cung cấp cho cơ thể động vật được lấy từ đâu? </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6" name="Text Box 13">
            <a:extLst>
              <a:ext uri="{FF2B5EF4-FFF2-40B4-BE49-F238E27FC236}">
                <a16:creationId xmlns:a16="http://schemas.microsoft.com/office/drawing/2014/main" id="{CB79093C-F91E-4331-B8C5-6933AEF8D945}"/>
              </a:ext>
            </a:extLst>
          </p:cNvPr>
          <p:cNvSpPr txBox="1">
            <a:spLocks noChangeArrowheads="1"/>
          </p:cNvSpPr>
          <p:nvPr/>
        </p:nvSpPr>
        <p:spPr bwMode="auto">
          <a:xfrm>
            <a:off x="609600" y="5029200"/>
            <a:ext cx="70866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rgbClr val="990000"/>
                </a:solidFill>
                <a:effectLst>
                  <a:outerShdw blurRad="38100" dist="38100" dir="2700000" algn="tl">
                    <a:srgbClr val="C0C0C0"/>
                  </a:outerShdw>
                </a:effectLst>
                <a:latin typeface="Times New Roman" pitchFamily="18" charset="0"/>
                <a:cs typeface="Times New Roman" pitchFamily="18" charset="0"/>
              </a:rPr>
              <a:t>Câu 3</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:Hãy nêu tác dụng của thức ăn đối với cơ thể của gà?</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7" name="Text Box 13">
            <a:extLst>
              <a:ext uri="{FF2B5EF4-FFF2-40B4-BE49-F238E27FC236}">
                <a16:creationId xmlns:a16="http://schemas.microsoft.com/office/drawing/2014/main" id="{9998DB91-F96B-405A-89B0-A98F49FD0FBD}"/>
              </a:ext>
            </a:extLst>
          </p:cNvPr>
          <p:cNvSpPr txBox="1">
            <a:spLocks noChangeArrowheads="1"/>
          </p:cNvSpPr>
          <p:nvPr/>
        </p:nvSpPr>
        <p:spPr bwMode="auto">
          <a:xfrm>
            <a:off x="4495800" y="5546725"/>
            <a:ext cx="1600200" cy="1311275"/>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8000" b="1" i="1">
                <a:solidFill>
                  <a:srgbClr val="990000"/>
                </a:solidFill>
                <a:effectLst>
                  <a:outerShdw blurRad="38100" dist="38100" dir="2700000" algn="tl">
                    <a:srgbClr val="C0C0C0"/>
                  </a:outerShdw>
                </a:effectLst>
                <a:latin typeface="Times New Roman" pitchFamily="18" charset="0"/>
                <a:cs typeface="Times New Roman" pitchFamily="18" charset="0"/>
              </a:rPr>
              <a:t>2’</a:t>
            </a:r>
            <a:endParaRPr lang="en-US" sz="8000" b="1">
              <a:effectLst>
                <a:outerShdw blurRad="38100" dist="38100" dir="2700000" algn="tl">
                  <a:srgbClr val="C0C0C0"/>
                </a:outerShdw>
              </a:effectLst>
              <a:latin typeface="Times New Roman" pitchFamily="18" charset="0"/>
              <a:cs typeface="Times New Roman" pitchFamily="18" charset="0"/>
            </a:endParaRPr>
          </a:p>
        </p:txBody>
      </p:sp>
      <p:pic>
        <p:nvPicPr>
          <p:cNvPr id="8" name="Audio 7">
            <a:hlinkClick r:id="" action="ppaction://media"/>
            <a:extLst>
              <a:ext uri="{FF2B5EF4-FFF2-40B4-BE49-F238E27FC236}">
                <a16:creationId xmlns:a16="http://schemas.microsoft.com/office/drawing/2014/main" id="{7FAE2A6F-F111-4C35-9EDB-A5E8596366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4134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ppt_x</p:attrName>
                                        </p:attrNameLst>
                                      </p:cBhvr>
                                      <p:tavLst>
                                        <p:tav tm="0">
                                          <p:val>
                                            <p:strVal val="#ppt_x-.2"/>
                                          </p:val>
                                        </p:tav>
                                        <p:tav tm="100000">
                                          <p:val>
                                            <p:strVal val="#ppt_x"/>
                                          </p:val>
                                        </p:tav>
                                      </p:tavLst>
                                    </p:anim>
                                    <p:anim calcmode="lin" valueType="num">
                                      <p:cBhvr>
                                        <p:cTn id="1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70" decel="100000"/>
                                        <p:tgtEl>
                                          <p:spTgt spid="5"/>
                                        </p:tgtEl>
                                      </p:cBhvr>
                                    </p:animEffect>
                                    <p:animScale>
                                      <p:cBhvr>
                                        <p:cTn id="24" dur="770" decel="100000"/>
                                        <p:tgtEl>
                                          <p:spTgt spid="5"/>
                                        </p:tgtEl>
                                      </p:cBhvr>
                                      <p:from x="10000" y="10000"/>
                                      <p:to x="200000" y="450000"/>
                                    </p:animScale>
                                    <p:animScale>
                                      <p:cBhvr>
                                        <p:cTn id="25" dur="1230" accel="100000" fill="hold">
                                          <p:stCondLst>
                                            <p:cond delay="770"/>
                                          </p:stCondLst>
                                        </p:cTn>
                                        <p:tgtEl>
                                          <p:spTgt spid="5"/>
                                        </p:tgtEl>
                                      </p:cBhvr>
                                      <p:from x="200000" y="450000"/>
                                      <p:to x="100000" y="100000"/>
                                    </p:animScale>
                                    <p:set>
                                      <p:cBhvr>
                                        <p:cTn id="26" dur="770" fill="hold"/>
                                        <p:tgtEl>
                                          <p:spTgt spid="5"/>
                                        </p:tgtEl>
                                        <p:attrNameLst>
                                          <p:attrName>ppt_x</p:attrName>
                                        </p:attrNameLst>
                                      </p:cBhvr>
                                      <p:to>
                                        <p:strVal val="(0.5)"/>
                                      </p:to>
                                    </p:set>
                                    <p:anim from="(0.5)" to="(#ppt_x)" calcmode="lin" valueType="num">
                                      <p:cBhvr>
                                        <p:cTn id="27" dur="1230" accel="100000" fill="hold">
                                          <p:stCondLst>
                                            <p:cond delay="770"/>
                                          </p:stCondLst>
                                        </p:cTn>
                                        <p:tgtEl>
                                          <p:spTgt spid="5"/>
                                        </p:tgtEl>
                                        <p:attrNameLst>
                                          <p:attrName>ppt_x</p:attrName>
                                        </p:attrNameLst>
                                      </p:cBhvr>
                                    </p:anim>
                                    <p:set>
                                      <p:cBhvr>
                                        <p:cTn id="28" dur="770" fill="hold"/>
                                        <p:tgtEl>
                                          <p:spTgt spid="5"/>
                                        </p:tgtEl>
                                        <p:attrNameLst>
                                          <p:attrName>ppt_y</p:attrName>
                                        </p:attrNameLst>
                                      </p:cBhvr>
                                      <p:to>
                                        <p:strVal val="(#ppt_y+0.4)"/>
                                      </p:to>
                                    </p:set>
                                    <p:anim from="(#ppt_y+0.4)" to="(#ppt_y)" calcmode="lin" valueType="num">
                                      <p:cBhvr>
                                        <p:cTn id="29" dur="1230" accel="100000" fill="hold">
                                          <p:stCondLst>
                                            <p:cond delay="770"/>
                                          </p:stCondLst>
                                        </p:cTn>
                                        <p:tgtEl>
                                          <p:spTgt spid="5"/>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0" presetClass="entr" presetSubtype="0" fill="hold" grpId="0" nodeType="click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1"/>
                                          </p:val>
                                        </p:tav>
                                        <p:tav tm="100000">
                                          <p:val>
                                            <p:strVal val="#ppt_x"/>
                                          </p:val>
                                        </p:tav>
                                      </p:tavLst>
                                    </p:anim>
                                    <p:anim calcmode="lin" valueType="num">
                                      <p:cBhvr>
                                        <p:cTn id="3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xit" presetSubtype="0" fill="hold" grpId="0" nodeType="clickEffect">
                                  <p:stCondLst>
                                    <p:cond delay="0"/>
                                  </p:stCondLst>
                                  <p:iterate type="lt">
                                    <p:tmPct val="5000"/>
                                  </p:iterate>
                                  <p:childTnLst>
                                    <p:anim calcmode="lin" valueType="num">
                                      <p:cBhvr>
                                        <p:cTn id="40" dur="1000"/>
                                        <p:tgtEl>
                                          <p:spTgt spid="7"/>
                                        </p:tgtEl>
                                        <p:attrNameLst>
                                          <p:attrName>ppt_w</p:attrName>
                                        </p:attrNameLst>
                                      </p:cBhvr>
                                      <p:tavLst>
                                        <p:tav tm="0">
                                          <p:val>
                                            <p:strVal val="ppt_w"/>
                                          </p:val>
                                        </p:tav>
                                        <p:tav tm="100000">
                                          <p:val>
                                            <p:fltVal val="0"/>
                                          </p:val>
                                        </p:tav>
                                      </p:tavLst>
                                    </p:anim>
                                    <p:anim calcmode="lin" valueType="num">
                                      <p:cBhvr>
                                        <p:cTn id="41" dur="1000"/>
                                        <p:tgtEl>
                                          <p:spTgt spid="7"/>
                                        </p:tgtEl>
                                        <p:attrNameLst>
                                          <p:attrName>ppt_h</p:attrName>
                                        </p:attrNameLst>
                                      </p:cBhvr>
                                      <p:tavLst>
                                        <p:tav tm="0">
                                          <p:val>
                                            <p:strVal val="ppt_h"/>
                                          </p:val>
                                        </p:tav>
                                        <p:tav tm="100000">
                                          <p:val>
                                            <p:fltVal val="0"/>
                                          </p:val>
                                        </p:tav>
                                      </p:tavLst>
                                    </p:anim>
                                    <p:anim calcmode="lin" valueType="num">
                                      <p:cBhvr>
                                        <p:cTn id="42" dur="1000"/>
                                        <p:tgtEl>
                                          <p:spTgt spid="7"/>
                                        </p:tgtEl>
                                        <p:attrNameLst>
                                          <p:attrName>style.rotation</p:attrName>
                                        </p:attrNameLst>
                                      </p:cBhvr>
                                      <p:tavLst>
                                        <p:tav tm="0">
                                          <p:val>
                                            <p:fltVal val="0"/>
                                          </p:val>
                                        </p:tav>
                                        <p:tav tm="100000">
                                          <p:val>
                                            <p:fltVal val="90"/>
                                          </p:val>
                                        </p:tav>
                                      </p:tavLst>
                                    </p:anim>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8"/>
                </p:tgtEl>
              </p:cMediaNode>
            </p:audio>
          </p:childTnLst>
        </p:cTn>
      </p:par>
    </p:tnLst>
    <p:bldLst>
      <p:bldP spid="2" grpId="0"/>
      <p:bldP spid="3"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368CA3A0-4989-4D2C-A631-E987590DA7E4}"/>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588265A-8CA9-4F24-ABE1-F2D84A775057}" type="slidenum">
              <a:rPr lang="en-US" altLang="en-US" sz="1200">
                <a:solidFill>
                  <a:srgbClr val="898989"/>
                </a:solidFill>
              </a:rPr>
              <a:pPr algn="r" eaLnBrk="1" hangingPunct="1"/>
              <a:t>10</a:t>
            </a:fld>
            <a:endParaRPr lang="en-US" altLang="en-US" sz="1200">
              <a:solidFill>
                <a:srgbClr val="898989"/>
              </a:solidFill>
            </a:endParaRPr>
          </a:p>
        </p:txBody>
      </p:sp>
      <p:sp>
        <p:nvSpPr>
          <p:cNvPr id="84995" name="Text Box 3">
            <a:extLst>
              <a:ext uri="{FF2B5EF4-FFF2-40B4-BE49-F238E27FC236}">
                <a16:creationId xmlns:a16="http://schemas.microsoft.com/office/drawing/2014/main" id="{E61F4656-B00F-4C48-A6E0-0CDAC95F3AB5}"/>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DFD8F32E-61AD-4B7B-9876-BAC78A72F473}"/>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A20FAA22-2410-48CA-9222-175B2E1860D5}"/>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1FABE275-9ED5-42FE-BD89-8934DA052888}"/>
              </a:ext>
            </a:extLst>
          </p:cNvPr>
          <p:cNvSpPr txBox="1">
            <a:spLocks noChangeArrowheads="1"/>
          </p:cNvSpPr>
          <p:nvPr/>
        </p:nvSpPr>
        <p:spPr bwMode="auto">
          <a:xfrm>
            <a:off x="533400" y="1676400"/>
            <a:ext cx="5943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b / Nhóm Thức ăn cung cấp chất đạm.</a:t>
            </a:r>
          </a:p>
        </p:txBody>
      </p:sp>
      <p:pic>
        <p:nvPicPr>
          <p:cNvPr id="15367" name="Picture 8" descr="giun">
            <a:extLst>
              <a:ext uri="{FF2B5EF4-FFF2-40B4-BE49-F238E27FC236}">
                <a16:creationId xmlns:a16="http://schemas.microsoft.com/office/drawing/2014/main" id="{3E82B8A4-B3D4-4558-8A56-27097AEF4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7200"/>
            <a:ext cx="1371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Cua">
            <a:extLst>
              <a:ext uri="{FF2B5EF4-FFF2-40B4-BE49-F238E27FC236}">
                <a16:creationId xmlns:a16="http://schemas.microsoft.com/office/drawing/2014/main" id="{51C70F21-403A-4B7D-8487-255CA84FF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343400"/>
            <a:ext cx="144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Cào cào">
            <a:extLst>
              <a:ext uri="{FF2B5EF4-FFF2-40B4-BE49-F238E27FC236}">
                <a16:creationId xmlns:a16="http://schemas.microsoft.com/office/drawing/2014/main" id="{0F4CABD1-F66E-4923-A15D-A5A7F12BD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495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tep">
            <a:extLst>
              <a:ext uri="{FF2B5EF4-FFF2-40B4-BE49-F238E27FC236}">
                <a16:creationId xmlns:a16="http://schemas.microsoft.com/office/drawing/2014/main" id="{5B9897AC-A6A6-4DEB-98E5-E915578135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2286000"/>
            <a:ext cx="3733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2" descr="DĐậu">
            <a:extLst>
              <a:ext uri="{FF2B5EF4-FFF2-40B4-BE49-F238E27FC236}">
                <a16:creationId xmlns:a16="http://schemas.microsoft.com/office/drawing/2014/main" id="{C5F1AB50-1B85-47D9-9B67-5A42686C0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419600"/>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3" descr="Bắp">
            <a:extLst>
              <a:ext uri="{FF2B5EF4-FFF2-40B4-BE49-F238E27FC236}">
                <a16:creationId xmlns:a16="http://schemas.microsoft.com/office/drawing/2014/main" id="{D776F8D2-A583-4172-A2A7-577D56F6B4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4419600"/>
            <a:ext cx="2057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4" descr="ca">
            <a:extLst>
              <a:ext uri="{FF2B5EF4-FFF2-40B4-BE49-F238E27FC236}">
                <a16:creationId xmlns:a16="http://schemas.microsoft.com/office/drawing/2014/main" id="{95FD1DCD-27E1-4916-A29E-E65B8CD13E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2286000"/>
            <a:ext cx="3124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55BD206-73EA-41C3-B88F-A6A836A8E82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cSld>
  <p:clrMapOvr>
    <a:masterClrMapping/>
  </p:clrMapOvr>
  <p:transition advTm="1431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32605E71-5A41-4B87-8713-2F632865888E}"/>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F481AAD-64A6-4B0C-A5FF-3FD9648AAECE}" type="slidenum">
              <a:rPr lang="en-US" altLang="en-US" sz="1200">
                <a:solidFill>
                  <a:srgbClr val="898989"/>
                </a:solidFill>
              </a:rPr>
              <a:pPr algn="r" eaLnBrk="1" hangingPunct="1"/>
              <a:t>11</a:t>
            </a:fld>
            <a:endParaRPr lang="en-US" altLang="en-US" sz="1200">
              <a:solidFill>
                <a:srgbClr val="898989"/>
              </a:solidFill>
            </a:endParaRPr>
          </a:p>
        </p:txBody>
      </p:sp>
      <p:sp>
        <p:nvSpPr>
          <p:cNvPr id="84995" name="Text Box 3">
            <a:extLst>
              <a:ext uri="{FF2B5EF4-FFF2-40B4-BE49-F238E27FC236}">
                <a16:creationId xmlns:a16="http://schemas.microsoft.com/office/drawing/2014/main" id="{436D9E46-A3DB-41D9-B30E-53778E2E1C32}"/>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53067456-3306-4018-A891-6A5981664811}"/>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02B0E353-99BB-4AD3-9F06-B1B77FB03078}"/>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A1D26DEE-8DD9-4363-B5CF-A47DDCD26603}"/>
              </a:ext>
            </a:extLst>
          </p:cNvPr>
          <p:cNvSpPr txBox="1">
            <a:spLocks noChangeArrowheads="1"/>
          </p:cNvSpPr>
          <p:nvPr/>
        </p:nvSpPr>
        <p:spPr bwMode="auto">
          <a:xfrm>
            <a:off x="609600" y="1752600"/>
            <a:ext cx="7467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c/ Nhóm Thức ăn cung cấp chất khoáng.</a:t>
            </a:r>
          </a:p>
        </p:txBody>
      </p:sp>
      <p:pic>
        <p:nvPicPr>
          <p:cNvPr id="16391" name="Picture 8" descr="Vo so">
            <a:extLst>
              <a:ext uri="{FF2B5EF4-FFF2-40B4-BE49-F238E27FC236}">
                <a16:creationId xmlns:a16="http://schemas.microsoft.com/office/drawing/2014/main" id="{432C6AB8-4A9B-4817-817B-B8F9A2692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1981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ốc">
            <a:extLst>
              <a:ext uri="{FF2B5EF4-FFF2-40B4-BE49-F238E27FC236}">
                <a16:creationId xmlns:a16="http://schemas.microsoft.com/office/drawing/2014/main" id="{3451E12F-9175-4EC6-B724-18E18EEF2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352800"/>
            <a:ext cx="228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descr="Cua">
            <a:extLst>
              <a:ext uri="{FF2B5EF4-FFF2-40B4-BE49-F238E27FC236}">
                <a16:creationId xmlns:a16="http://schemas.microsoft.com/office/drawing/2014/main" id="{154FACA8-B432-4D7A-8FE0-CB495F65D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2766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5" descr="tôm.jpg">
            <a:extLst>
              <a:ext uri="{FF2B5EF4-FFF2-40B4-BE49-F238E27FC236}">
                <a16:creationId xmlns:a16="http://schemas.microsoft.com/office/drawing/2014/main" id="{8ABD4EBA-5D37-44D4-BF62-8B6C539E2B2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33528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9541DEAA-8A3D-4D66-9DD3-8BA78792CAB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cSld>
  <p:clrMapOvr>
    <a:masterClrMapping/>
  </p:clrMapOvr>
  <p:transition advTm="1415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ACB3CD9C-2FC7-488B-AA7F-668D72353813}"/>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3209E43-6CB9-4E7A-A98D-95051BB76551}" type="slidenum">
              <a:rPr lang="en-US" altLang="en-US" sz="1200">
                <a:solidFill>
                  <a:srgbClr val="898989"/>
                </a:solidFill>
              </a:rPr>
              <a:pPr algn="r" eaLnBrk="1" hangingPunct="1"/>
              <a:t>12</a:t>
            </a:fld>
            <a:endParaRPr lang="en-US" altLang="en-US" sz="1200">
              <a:solidFill>
                <a:srgbClr val="898989"/>
              </a:solidFill>
            </a:endParaRPr>
          </a:p>
        </p:txBody>
      </p:sp>
      <p:sp>
        <p:nvSpPr>
          <p:cNvPr id="84995" name="Text Box 3">
            <a:extLst>
              <a:ext uri="{FF2B5EF4-FFF2-40B4-BE49-F238E27FC236}">
                <a16:creationId xmlns:a16="http://schemas.microsoft.com/office/drawing/2014/main" id="{2B8F7E78-46FC-4669-9B65-0AB6790E1D8B}"/>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8BA7F8DB-2555-462A-BAD7-FD107D4C7C8C}"/>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9998D9F7-23BF-4AAC-8523-E2DE8EC967BD}"/>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356C9ED6-11FF-486E-AF3D-4A96BD90DAD6}"/>
              </a:ext>
            </a:extLst>
          </p:cNvPr>
          <p:cNvSpPr txBox="1">
            <a:spLocks noChangeArrowheads="1"/>
          </p:cNvSpPr>
          <p:nvPr/>
        </p:nvSpPr>
        <p:spPr bwMode="auto">
          <a:xfrm>
            <a:off x="381000" y="17526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Nhóm Thức ăn cung cấp chất : Vi - ta- min.</a:t>
            </a:r>
          </a:p>
        </p:txBody>
      </p:sp>
      <p:pic>
        <p:nvPicPr>
          <p:cNvPr id="8" name="Picture 7" descr="rau2.jpg">
            <a:extLst>
              <a:ext uri="{FF2B5EF4-FFF2-40B4-BE49-F238E27FC236}">
                <a16:creationId xmlns:a16="http://schemas.microsoft.com/office/drawing/2014/main" id="{87D5E59E-E024-4BE0-A29E-7E3C645002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667000"/>
            <a:ext cx="160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Bi do">
            <a:extLst>
              <a:ext uri="{FF2B5EF4-FFF2-40B4-BE49-F238E27FC236}">
                <a16:creationId xmlns:a16="http://schemas.microsoft.com/office/drawing/2014/main" id="{1E051A41-2C33-4417-AE60-D9B4F9943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743200"/>
            <a:ext cx="1828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descr="rau">
            <a:extLst>
              <a:ext uri="{FF2B5EF4-FFF2-40B4-BE49-F238E27FC236}">
                <a16:creationId xmlns:a16="http://schemas.microsoft.com/office/drawing/2014/main" id="{8A2238C1-D88F-4809-9066-83633D26E7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667000"/>
            <a:ext cx="2438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1" descr="cam gao">
            <a:extLst>
              <a:ext uri="{FF2B5EF4-FFF2-40B4-BE49-F238E27FC236}">
                <a16:creationId xmlns:a16="http://schemas.microsoft.com/office/drawing/2014/main" id="{FDB0FC3D-798B-4117-AF0E-9CB074DBCF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743200"/>
            <a:ext cx="25146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73A22AF4-90C4-4704-B2A3-62E8CF119B7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cSld>
  <p:clrMapOvr>
    <a:masterClrMapping/>
  </p:clrMapOvr>
  <p:transition advTm="969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plus(i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93156DCE-1E50-47FD-B52D-CF28C4B0E0B6}"/>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3315FF6-AAAB-4A03-9617-148F39F495F4}" type="slidenum">
              <a:rPr lang="en-US" altLang="en-US" sz="1200">
                <a:solidFill>
                  <a:srgbClr val="898989"/>
                </a:solidFill>
              </a:rPr>
              <a:pPr algn="r" eaLnBrk="1" hangingPunct="1"/>
              <a:t>13</a:t>
            </a:fld>
            <a:endParaRPr lang="en-US" altLang="en-US" sz="1200">
              <a:solidFill>
                <a:srgbClr val="898989"/>
              </a:solidFill>
            </a:endParaRPr>
          </a:p>
        </p:txBody>
      </p:sp>
      <p:sp>
        <p:nvSpPr>
          <p:cNvPr id="84995" name="Text Box 3">
            <a:extLst>
              <a:ext uri="{FF2B5EF4-FFF2-40B4-BE49-F238E27FC236}">
                <a16:creationId xmlns:a16="http://schemas.microsoft.com/office/drawing/2014/main" id="{78B0A8B3-5ABE-4256-98EF-170F9A6D83BF}"/>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79FB489D-9ED5-47BB-AB52-B8708E3D9361}"/>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DEC48EB7-7982-4DB8-857A-CC5A1C612D3E}"/>
              </a:ext>
            </a:extLst>
          </p:cNvPr>
          <p:cNvSpPr txBox="1">
            <a:spLocks noChangeArrowheads="1"/>
          </p:cNvSpPr>
          <p:nvPr/>
        </p:nvSpPr>
        <p:spPr bwMode="auto">
          <a:xfrm>
            <a:off x="381000" y="3276600"/>
            <a:ext cx="77724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Thảo luân nhóm 4 theo gợi ý của phiếu thảo luận trong thời gian 5 phút </a:t>
            </a:r>
          </a:p>
        </p:txBody>
      </p:sp>
      <p:sp>
        <p:nvSpPr>
          <p:cNvPr id="3" name="Text Box 13">
            <a:extLst>
              <a:ext uri="{FF2B5EF4-FFF2-40B4-BE49-F238E27FC236}">
                <a16:creationId xmlns:a16="http://schemas.microsoft.com/office/drawing/2014/main" id="{39CE0943-3726-4830-A4AD-3061C646A761}"/>
              </a:ext>
            </a:extLst>
          </p:cNvPr>
          <p:cNvSpPr txBox="1">
            <a:spLocks noChangeArrowheads="1"/>
          </p:cNvSpPr>
          <p:nvPr/>
        </p:nvSpPr>
        <p:spPr bwMode="auto">
          <a:xfrm>
            <a:off x="381000" y="1981200"/>
            <a:ext cx="77724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chemeClr val="hlink"/>
                </a:solidFill>
                <a:effectLst>
                  <a:outerShdw blurRad="38100" dist="38100" dir="2700000" algn="tl">
                    <a:srgbClr val="C0C0C0"/>
                  </a:outerShdw>
                </a:effectLst>
                <a:latin typeface="Times New Roman" pitchFamily="18" charset="0"/>
                <a:cs typeface="Times New Roman" pitchFamily="18" charset="0"/>
              </a:rPr>
              <a:t>Hoạt động 3</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 * Tìm hiểu tác dụng và cách sử dụng từng loại thức ăn nuôi gà .</a:t>
            </a:r>
            <a:endParaRPr lang="en-US" sz="2800" b="1">
              <a:effectLst>
                <a:outerShdw blurRad="38100" dist="38100" dir="2700000" algn="tl">
                  <a:srgbClr val="C0C0C0"/>
                </a:outerShdw>
              </a:effectLst>
              <a:latin typeface="Times New Roman" pitchFamily="18" charset="0"/>
              <a:cs typeface="Times New Roman" pitchFamily="18" charset="0"/>
            </a:endParaRPr>
          </a:p>
        </p:txBody>
      </p:sp>
      <p:pic>
        <p:nvPicPr>
          <p:cNvPr id="4" name="Audio 3">
            <a:hlinkClick r:id="" action="ppaction://media"/>
            <a:extLst>
              <a:ext uri="{FF2B5EF4-FFF2-40B4-BE49-F238E27FC236}">
                <a16:creationId xmlns:a16="http://schemas.microsoft.com/office/drawing/2014/main" id="{FB395A46-A49E-4481-B6C8-13BAF28083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918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ppt_x</p:attrName>
                                        </p:attrNameLst>
                                      </p:cBhvr>
                                      <p:tavLst>
                                        <p:tav tm="0">
                                          <p:val>
                                            <p:strVal val="#ppt_x-.2"/>
                                          </p:val>
                                        </p:tav>
                                        <p:tav tm="100000">
                                          <p:val>
                                            <p:strVal val="#ppt_x"/>
                                          </p:val>
                                        </p:tav>
                                      </p:tavLst>
                                    </p:anim>
                                    <p:anim calcmode="lin" valueType="num">
                                      <p:cBhvr>
                                        <p:cTn id="1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6F21855D-12FC-483B-BD76-345F759A164E}"/>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84C6244-1D8B-4BDB-8FFA-7836E93DE2A9}" type="slidenum">
              <a:rPr lang="en-US" altLang="en-US" sz="1200">
                <a:solidFill>
                  <a:srgbClr val="898989"/>
                </a:solidFill>
              </a:rPr>
              <a:pPr algn="r" eaLnBrk="1" hangingPunct="1"/>
              <a:t>14</a:t>
            </a:fld>
            <a:endParaRPr lang="en-US" altLang="en-US" sz="1200">
              <a:solidFill>
                <a:srgbClr val="898989"/>
              </a:solidFill>
            </a:endParaRPr>
          </a:p>
        </p:txBody>
      </p:sp>
      <p:sp>
        <p:nvSpPr>
          <p:cNvPr id="84995" name="Text Box 3">
            <a:extLst>
              <a:ext uri="{FF2B5EF4-FFF2-40B4-BE49-F238E27FC236}">
                <a16:creationId xmlns:a16="http://schemas.microsoft.com/office/drawing/2014/main" id="{83FCC2FA-DD0F-4C2F-9365-FAD81D2A1645}"/>
              </a:ext>
            </a:extLst>
          </p:cNvPr>
          <p:cNvSpPr txBox="1">
            <a:spLocks noChangeArrowheads="1"/>
          </p:cNvSpPr>
          <p:nvPr/>
        </p:nvSpPr>
        <p:spPr bwMode="auto">
          <a:xfrm>
            <a:off x="2057400" y="0"/>
            <a:ext cx="58674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000" b="1" i="1" u="sng" dirty="0" err="1">
                <a:latin typeface="Times New Roman" pitchFamily="18" charset="0"/>
              </a:rPr>
              <a:t>Kĩ</a:t>
            </a:r>
            <a:r>
              <a:rPr lang="en-US" sz="2000" b="1" i="1" u="sng" dirty="0">
                <a:latin typeface="Times New Roman" pitchFamily="18" charset="0"/>
              </a:rPr>
              <a:t> </a:t>
            </a:r>
            <a:r>
              <a:rPr lang="en-US" sz="2000" b="1" i="1" u="sng" dirty="0" err="1">
                <a:latin typeface="Times New Roman" pitchFamily="18" charset="0"/>
              </a:rPr>
              <a:t>thuật</a:t>
            </a:r>
            <a:endParaRPr lang="en-US" sz="20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6785595C-6CC5-43D4-9AA8-3A2E14D21762}"/>
              </a:ext>
            </a:extLst>
          </p:cNvPr>
          <p:cNvSpPr txBox="1">
            <a:spLocks noChangeArrowheads="1"/>
          </p:cNvSpPr>
          <p:nvPr/>
        </p:nvSpPr>
        <p:spPr bwMode="auto">
          <a:xfrm>
            <a:off x="1676400" y="8382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4E04FE16-E59B-4847-9ECD-DA500B693F48}"/>
              </a:ext>
            </a:extLst>
          </p:cNvPr>
          <p:cNvSpPr txBox="1">
            <a:spLocks noChangeArrowheads="1"/>
          </p:cNvSpPr>
          <p:nvPr/>
        </p:nvSpPr>
        <p:spPr bwMode="auto">
          <a:xfrm>
            <a:off x="381000" y="1295400"/>
            <a:ext cx="8458200" cy="474980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Phiếu thảo luận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1/ Nhóm thức ăn ăn cung cấp  chất :……………………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2/ Dùng những loại thức ăn nào để có các chất   đó?................... . .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3 Loại thức ăn này có lợi gì cho gà: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4/ Có nên cho gà ăn loại thức ăn này thường xuyên không?....</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a:t>
            </a:r>
          </a:p>
          <a:p>
            <a:pPr algn="l" eaLnBrk="1" hangingPunct="1">
              <a:spcBef>
                <a:spcPct val="50000"/>
              </a:spcBef>
              <a:defRPr/>
            </a:pPr>
            <a:r>
              <a:rPr lang="en-US" sz="2800" b="1">
                <a:effectLst>
                  <a:outerShdw blurRad="38100" dist="38100" dir="2700000" algn="tl">
                    <a:srgbClr val="C0C0C0"/>
                  </a:outerShdw>
                </a:effectLst>
                <a:latin typeface="Times New Roman" pitchFamily="18" charset="0"/>
                <a:cs typeface="Times New Roman" pitchFamily="18" charset="0"/>
              </a:rPr>
              <a:t>	</a:t>
            </a:r>
          </a:p>
        </p:txBody>
      </p:sp>
      <p:pic>
        <p:nvPicPr>
          <p:cNvPr id="3" name="Audio 2">
            <a:hlinkClick r:id="" action="ppaction://media"/>
            <a:extLst>
              <a:ext uri="{FF2B5EF4-FFF2-40B4-BE49-F238E27FC236}">
                <a16:creationId xmlns:a16="http://schemas.microsoft.com/office/drawing/2014/main" id="{CAFA7BBF-DF85-4FD4-B9EE-74AC846C33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874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1825EBC3-8954-40A0-8226-BBAE033F076C}"/>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38B5141-3B06-426F-BC3D-DC9D09D3D2DE}" type="slidenum">
              <a:rPr lang="en-US" altLang="en-US" sz="1200">
                <a:solidFill>
                  <a:srgbClr val="898989"/>
                </a:solidFill>
              </a:rPr>
              <a:pPr algn="r" eaLnBrk="1" hangingPunct="1"/>
              <a:t>15</a:t>
            </a:fld>
            <a:endParaRPr lang="en-US" altLang="en-US" sz="1200">
              <a:solidFill>
                <a:srgbClr val="898989"/>
              </a:solidFill>
            </a:endParaRPr>
          </a:p>
        </p:txBody>
      </p:sp>
      <p:sp>
        <p:nvSpPr>
          <p:cNvPr id="85005" name="Text Box 13">
            <a:extLst>
              <a:ext uri="{FF2B5EF4-FFF2-40B4-BE49-F238E27FC236}">
                <a16:creationId xmlns:a16="http://schemas.microsoft.com/office/drawing/2014/main" id="{6FA79630-C575-488C-B741-A8E468138BDA}"/>
              </a:ext>
            </a:extLst>
          </p:cNvPr>
          <p:cNvSpPr txBox="1">
            <a:spLocks noChangeArrowheads="1"/>
          </p:cNvSpPr>
          <p:nvPr/>
        </p:nvSpPr>
        <p:spPr bwMode="auto">
          <a:xfrm>
            <a:off x="1676400" y="8382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E6DBDD68-D9E1-4533-BEC0-835F024CD4E4}"/>
              </a:ext>
            </a:extLst>
          </p:cNvPr>
          <p:cNvSpPr txBox="1">
            <a:spLocks noChangeArrowheads="1"/>
          </p:cNvSpPr>
          <p:nvPr/>
        </p:nvSpPr>
        <p:spPr bwMode="auto">
          <a:xfrm>
            <a:off x="381000" y="1295400"/>
            <a:ext cx="8458200" cy="474980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Phiếu thảo luận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1/ Nhóm thức ăn ăn cung cấp  chất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Bột  đường</a:t>
            </a:r>
            <a:r>
              <a:rPr lang="en-US" sz="2400" b="1">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2/ Dùng những loại thức ăn nào để có các chất   đó?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Củ khoai, lúa, ngô, các loại hoa màu . .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3 Loại thức ăn này có lợi gì cho gà: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cung cấp năng lượng cho hoạt động sống hằng ngày của con gà.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4/ Có nên cho gà ăn loại thức ăn này thường xuyên không ?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Nên cho gà ăn thường xuyên các loại thức ăn này vì trong một ngày gà không thể thiếu chúng được .</a:t>
            </a:r>
          </a:p>
          <a:p>
            <a:pPr algn="l" eaLnBrk="1" hangingPunct="1">
              <a:spcBef>
                <a:spcPct val="50000"/>
              </a:spcBef>
              <a:defRPr/>
            </a:pPr>
            <a:r>
              <a:rPr lang="en-US" sz="2800" b="1">
                <a:solidFill>
                  <a:schemeClr val="hlink"/>
                </a:solidFill>
                <a:effectLst>
                  <a:outerShdw blurRad="38100" dist="38100" dir="2700000" algn="tl">
                    <a:srgbClr val="C0C0C0"/>
                  </a:outerShdw>
                </a:effectLst>
                <a:latin typeface="Times New Roman" pitchFamily="18" charset="0"/>
                <a:cs typeface="Times New Roman" pitchFamily="18" charset="0"/>
              </a:rPr>
              <a:t>	</a:t>
            </a:r>
          </a:p>
        </p:txBody>
      </p:sp>
      <p:pic>
        <p:nvPicPr>
          <p:cNvPr id="3" name="Audio 2">
            <a:hlinkClick r:id="" action="ppaction://media"/>
            <a:extLst>
              <a:ext uri="{FF2B5EF4-FFF2-40B4-BE49-F238E27FC236}">
                <a16:creationId xmlns:a16="http://schemas.microsoft.com/office/drawing/2014/main" id="{09FD5E91-9797-4191-9B76-306A187218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3973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92388290-C6AD-4CF0-9D2F-6196A7893DBE}"/>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4767EA6-C34A-4B05-AB25-951927A8250B}" type="slidenum">
              <a:rPr lang="en-US" altLang="en-US" sz="1200">
                <a:solidFill>
                  <a:srgbClr val="898989"/>
                </a:solidFill>
              </a:rPr>
              <a:pPr algn="r" eaLnBrk="1" hangingPunct="1"/>
              <a:t>16</a:t>
            </a:fld>
            <a:endParaRPr lang="en-US" altLang="en-US" sz="1200">
              <a:solidFill>
                <a:srgbClr val="898989"/>
              </a:solidFill>
            </a:endParaRPr>
          </a:p>
        </p:txBody>
      </p:sp>
      <p:sp>
        <p:nvSpPr>
          <p:cNvPr id="84995" name="Text Box 3">
            <a:extLst>
              <a:ext uri="{FF2B5EF4-FFF2-40B4-BE49-F238E27FC236}">
                <a16:creationId xmlns:a16="http://schemas.microsoft.com/office/drawing/2014/main" id="{AD3F43BD-23DB-46A6-9F8D-AAD56A00BEE0}"/>
              </a:ext>
            </a:extLst>
          </p:cNvPr>
          <p:cNvSpPr txBox="1">
            <a:spLocks noChangeArrowheads="1"/>
          </p:cNvSpPr>
          <p:nvPr/>
        </p:nvSpPr>
        <p:spPr bwMode="auto">
          <a:xfrm>
            <a:off x="2057400" y="0"/>
            <a:ext cx="58674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000" b="1" i="1" u="sng" dirty="0" err="1">
                <a:latin typeface="Times New Roman" pitchFamily="18" charset="0"/>
              </a:rPr>
              <a:t>Kĩ</a:t>
            </a:r>
            <a:r>
              <a:rPr lang="en-US" sz="2000" b="1" i="1" u="sng" dirty="0">
                <a:latin typeface="Times New Roman" pitchFamily="18" charset="0"/>
              </a:rPr>
              <a:t> </a:t>
            </a:r>
            <a:r>
              <a:rPr lang="en-US" sz="2000" b="1" i="1" u="sng" dirty="0" err="1">
                <a:latin typeface="Times New Roman" pitchFamily="18" charset="0"/>
              </a:rPr>
              <a:t>thuật</a:t>
            </a:r>
            <a:endParaRPr lang="en-US" sz="20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339EC1A0-AC3D-4F78-885C-AE772E81D95C}"/>
              </a:ext>
            </a:extLst>
          </p:cNvPr>
          <p:cNvSpPr txBox="1">
            <a:spLocks noChangeArrowheads="1"/>
          </p:cNvSpPr>
          <p:nvPr/>
        </p:nvSpPr>
        <p:spPr bwMode="auto">
          <a:xfrm>
            <a:off x="1676400" y="8382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B89979CD-50AF-4252-AA76-77AF5C1CD5E9}"/>
              </a:ext>
            </a:extLst>
          </p:cNvPr>
          <p:cNvSpPr txBox="1">
            <a:spLocks noChangeArrowheads="1"/>
          </p:cNvSpPr>
          <p:nvPr/>
        </p:nvSpPr>
        <p:spPr bwMode="auto">
          <a:xfrm>
            <a:off x="381000" y="1295400"/>
            <a:ext cx="8458200" cy="4384675"/>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Phiếu thảo luận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1/ Nhóm thức ăn ăn cung cấp  chất :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chất đạm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2/ Dùng những loại thức ăn nào để có các chất   đó?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Cua, ốc, tôm, tép , đậu, cá . . .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3 Loại thức ăn này có lợi gì cho gà: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gà khỏe mạnh, mau lớn, đẻ nhiều, trứng to.</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4/ Có nên cho gà ăn loại thức ăn này thường xuyên không ?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Cho ăn vừa đủ tùy vào giai đoạn phát triển của gà</a:t>
            </a:r>
            <a:r>
              <a:rPr lang="en-US" sz="2400" b="1">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800" b="1">
                <a:effectLst>
                  <a:outerShdw blurRad="38100" dist="38100" dir="2700000" algn="tl">
                    <a:srgbClr val="C0C0C0"/>
                  </a:outerShdw>
                </a:effectLst>
                <a:latin typeface="Times New Roman" pitchFamily="18" charset="0"/>
                <a:cs typeface="Times New Roman" pitchFamily="18" charset="0"/>
              </a:rPr>
              <a:t>	</a:t>
            </a:r>
          </a:p>
        </p:txBody>
      </p:sp>
      <p:pic>
        <p:nvPicPr>
          <p:cNvPr id="3" name="Audio 2">
            <a:hlinkClick r:id="" action="ppaction://media"/>
            <a:extLst>
              <a:ext uri="{FF2B5EF4-FFF2-40B4-BE49-F238E27FC236}">
                <a16:creationId xmlns:a16="http://schemas.microsoft.com/office/drawing/2014/main" id="{D4F914CE-C731-4D1A-BBFD-BFE0CDB646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3481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C216DA41-6E29-4E04-B7E8-2B71AB8187B2}"/>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8BF106-6B9F-4027-9AA5-445020150F79}" type="slidenum">
              <a:rPr lang="en-US" altLang="en-US" sz="1200">
                <a:solidFill>
                  <a:srgbClr val="898989"/>
                </a:solidFill>
              </a:rPr>
              <a:pPr algn="r" eaLnBrk="1" hangingPunct="1"/>
              <a:t>17</a:t>
            </a:fld>
            <a:endParaRPr lang="en-US" altLang="en-US" sz="1200">
              <a:solidFill>
                <a:srgbClr val="898989"/>
              </a:solidFill>
            </a:endParaRPr>
          </a:p>
        </p:txBody>
      </p:sp>
      <p:sp>
        <p:nvSpPr>
          <p:cNvPr id="84995" name="Text Box 3">
            <a:extLst>
              <a:ext uri="{FF2B5EF4-FFF2-40B4-BE49-F238E27FC236}">
                <a16:creationId xmlns:a16="http://schemas.microsoft.com/office/drawing/2014/main" id="{836E414C-E343-4334-8D6B-1A13AFFCE634}"/>
              </a:ext>
            </a:extLst>
          </p:cNvPr>
          <p:cNvSpPr txBox="1">
            <a:spLocks noChangeArrowheads="1"/>
          </p:cNvSpPr>
          <p:nvPr/>
        </p:nvSpPr>
        <p:spPr bwMode="auto">
          <a:xfrm>
            <a:off x="2057400" y="0"/>
            <a:ext cx="58674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000" b="1" i="1" u="sng" dirty="0" err="1">
                <a:latin typeface="Times New Roman" pitchFamily="18" charset="0"/>
              </a:rPr>
              <a:t>Kĩ</a:t>
            </a:r>
            <a:r>
              <a:rPr lang="en-US" sz="2000" b="1" i="1" u="sng" dirty="0">
                <a:latin typeface="Times New Roman" pitchFamily="18" charset="0"/>
              </a:rPr>
              <a:t> </a:t>
            </a:r>
            <a:r>
              <a:rPr lang="en-US" sz="2000" b="1" i="1" u="sng" dirty="0" err="1">
                <a:latin typeface="Times New Roman" pitchFamily="18" charset="0"/>
              </a:rPr>
              <a:t>thuật</a:t>
            </a:r>
            <a:endParaRPr lang="en-US" sz="20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1F1619D8-57D8-4C2A-9366-463EF65CD523}"/>
              </a:ext>
            </a:extLst>
          </p:cNvPr>
          <p:cNvSpPr txBox="1">
            <a:spLocks noChangeArrowheads="1"/>
          </p:cNvSpPr>
          <p:nvPr/>
        </p:nvSpPr>
        <p:spPr bwMode="auto">
          <a:xfrm>
            <a:off x="1676400" y="8382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1C81814C-25C1-4973-ADDC-10A821F57A4E}"/>
              </a:ext>
            </a:extLst>
          </p:cNvPr>
          <p:cNvSpPr txBox="1">
            <a:spLocks noChangeArrowheads="1"/>
          </p:cNvSpPr>
          <p:nvPr/>
        </p:nvSpPr>
        <p:spPr bwMode="auto">
          <a:xfrm>
            <a:off x="381000" y="1295400"/>
            <a:ext cx="8458200" cy="443198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dirty="0" err="1">
                <a:effectLst>
                  <a:outerShdw blurRad="38100" dist="38100" dir="2700000" algn="tl">
                    <a:srgbClr val="C0C0C0"/>
                  </a:outerShdw>
                </a:effectLst>
                <a:latin typeface="Times New Roman" pitchFamily="18" charset="0"/>
                <a:cs typeface="Times New Roman" pitchFamily="18" charset="0"/>
              </a:rPr>
              <a:t>Phiếu</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thảo</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luận</a:t>
            </a:r>
            <a:r>
              <a:rPr lang="en-US" sz="2400" b="1" dirty="0">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400" b="1" dirty="0">
                <a:effectLst>
                  <a:outerShdw blurRad="38100" dist="38100" dir="2700000" algn="tl">
                    <a:srgbClr val="C0C0C0"/>
                  </a:outerShdw>
                </a:effectLst>
                <a:latin typeface="Times New Roman" pitchFamily="18" charset="0"/>
                <a:cs typeface="Times New Roman" pitchFamily="18" charset="0"/>
              </a:rPr>
              <a:t>1/ </a:t>
            </a:r>
            <a:r>
              <a:rPr lang="en-US" sz="2400" b="1" dirty="0" err="1">
                <a:effectLst>
                  <a:outerShdw blurRad="38100" dist="38100" dir="2700000" algn="tl">
                    <a:srgbClr val="C0C0C0"/>
                  </a:outerShdw>
                </a:effectLst>
                <a:latin typeface="Times New Roman" pitchFamily="18" charset="0"/>
                <a:cs typeface="Times New Roman" pitchFamily="18" charset="0"/>
              </a:rPr>
              <a:t>Nhóm</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thức</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cung</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cấp</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chất</a:t>
            </a:r>
            <a:r>
              <a:rPr lang="en-US" sz="2400" b="1" dirty="0">
                <a:effectLst>
                  <a:outerShdw blurRad="38100" dist="38100" dir="2700000" algn="tl">
                    <a:srgbClr val="C0C0C0"/>
                  </a:outerShdw>
                </a:effectLst>
                <a:latin typeface="Times New Roman" pitchFamily="18" charset="0"/>
                <a:cs typeface="Times New Roman" pitchFamily="18" charset="0"/>
              </a:rPr>
              <a:t> :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chất</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Khoáng</a:t>
            </a:r>
            <a:r>
              <a:rPr lang="en-US" sz="2400" b="1" dirty="0">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400" b="1" dirty="0">
                <a:effectLst>
                  <a:outerShdw blurRad="38100" dist="38100" dir="2700000" algn="tl">
                    <a:srgbClr val="C0C0C0"/>
                  </a:outerShdw>
                </a:effectLst>
                <a:latin typeface="Times New Roman" pitchFamily="18" charset="0"/>
                <a:cs typeface="Times New Roman" pitchFamily="18" charset="0"/>
              </a:rPr>
              <a:t>2/ </a:t>
            </a:r>
            <a:r>
              <a:rPr lang="en-US" sz="2400" b="1" dirty="0" err="1">
                <a:effectLst>
                  <a:outerShdw blurRad="38100" dist="38100" dir="2700000" algn="tl">
                    <a:srgbClr val="C0C0C0"/>
                  </a:outerShdw>
                </a:effectLst>
                <a:latin typeface="Times New Roman" pitchFamily="18" charset="0"/>
                <a:cs typeface="Times New Roman" pitchFamily="18" charset="0"/>
              </a:rPr>
              <a:t>Dùng</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những</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loại</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thức</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nào</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để</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có</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các</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chất</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đó</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Cua</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ốc</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tôm</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tép</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đậu</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cá</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vỏ</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sò</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 . . </a:t>
            </a:r>
          </a:p>
          <a:p>
            <a:pPr algn="l" eaLnBrk="1" hangingPunct="1">
              <a:spcBef>
                <a:spcPct val="50000"/>
              </a:spcBef>
              <a:defRPr/>
            </a:pPr>
            <a:r>
              <a:rPr lang="en-US" sz="2400" b="1" dirty="0">
                <a:effectLst>
                  <a:outerShdw blurRad="38100" dist="38100" dir="2700000" algn="tl">
                    <a:srgbClr val="C0C0C0"/>
                  </a:outerShdw>
                </a:effectLst>
                <a:latin typeface="Times New Roman" pitchFamily="18" charset="0"/>
                <a:cs typeface="Times New Roman" pitchFamily="18" charset="0"/>
              </a:rPr>
              <a:t>3 </a:t>
            </a:r>
            <a:r>
              <a:rPr lang="en-US" sz="2400" b="1" dirty="0" err="1">
                <a:effectLst>
                  <a:outerShdw blurRad="38100" dist="38100" dir="2700000" algn="tl">
                    <a:srgbClr val="C0C0C0"/>
                  </a:outerShdw>
                </a:effectLst>
                <a:latin typeface="Times New Roman" pitchFamily="18" charset="0"/>
                <a:cs typeface="Times New Roman" pitchFamily="18" charset="0"/>
              </a:rPr>
              <a:t>Loại</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thức</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này</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có</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lợi</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gì</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cho</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gà</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giúp</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gà</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có</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xương</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to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cứng</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vỏ</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trứng</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dày</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Chống</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bệnh</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còi</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xương</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ở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gà</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a:t>
            </a:r>
          </a:p>
          <a:p>
            <a:pPr algn="l" eaLnBrk="1" hangingPunct="1">
              <a:spcBef>
                <a:spcPct val="50000"/>
              </a:spcBef>
              <a:defRPr/>
            </a:pPr>
            <a:r>
              <a:rPr lang="en-US" sz="2400" b="1" dirty="0">
                <a:effectLst>
                  <a:outerShdw blurRad="38100" dist="38100" dir="2700000" algn="tl">
                    <a:srgbClr val="C0C0C0"/>
                  </a:outerShdw>
                </a:effectLst>
                <a:latin typeface="Times New Roman" pitchFamily="18" charset="0"/>
                <a:cs typeface="Times New Roman" pitchFamily="18" charset="0"/>
              </a:rPr>
              <a:t>4/ </a:t>
            </a:r>
            <a:r>
              <a:rPr lang="en-US" sz="2400" b="1" dirty="0" err="1">
                <a:effectLst>
                  <a:outerShdw blurRad="38100" dist="38100" dir="2700000" algn="tl">
                    <a:srgbClr val="C0C0C0"/>
                  </a:outerShdw>
                </a:effectLst>
                <a:latin typeface="Times New Roman" pitchFamily="18" charset="0"/>
                <a:cs typeface="Times New Roman" pitchFamily="18" charset="0"/>
              </a:rPr>
              <a:t>Có</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nên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cho</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gà</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loại</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thức</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ăn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này</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thường</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xuyên</a:t>
            </a:r>
            <a:r>
              <a:rPr lang="en-US" sz="2400" b="1" dirty="0">
                <a:effectLst>
                  <a:outerShdw blurRad="38100" dist="38100" dir="2700000" algn="tl">
                    <a:srgbClr val="C0C0C0"/>
                  </a:outerShdw>
                </a:effectLst>
                <a:latin typeface="Times New Roman" pitchFamily="18" charset="0"/>
                <a:cs typeface="Times New Roman" pitchFamily="18" charset="0"/>
              </a:rPr>
              <a:t> </a:t>
            </a:r>
            <a:r>
              <a:rPr lang="en-US" sz="2400" b="1" dirty="0" err="1">
                <a:effectLst>
                  <a:outerShdw blurRad="38100" dist="38100" dir="2700000" algn="tl">
                    <a:srgbClr val="C0C0C0"/>
                  </a:outerShdw>
                </a:effectLst>
                <a:latin typeface="Times New Roman" pitchFamily="18" charset="0"/>
                <a:cs typeface="Times New Roman" pitchFamily="18" charset="0"/>
              </a:rPr>
              <a:t>không</a:t>
            </a:r>
            <a:r>
              <a:rPr lang="en-US" sz="2400" b="1" dirty="0">
                <a:effectLst>
                  <a:outerShdw blurRad="38100" dist="38100" dir="2700000" algn="tl">
                    <a:srgbClr val="C0C0C0"/>
                  </a:outerShdw>
                </a:effectLst>
                <a:latin typeface="Times New Roman" pitchFamily="18" charset="0"/>
                <a:cs typeface="Times New Roman" pitchFamily="18" charset="0"/>
              </a:rPr>
              <a:t> ? </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Cho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ăn</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vừa</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đủ</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tùy</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vào</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giai</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đoạn</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phát</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triển</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của</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r>
              <a:rPr lang="en-US" sz="2400" b="1" dirty="0" err="1">
                <a:solidFill>
                  <a:schemeClr val="hlink"/>
                </a:solidFill>
                <a:effectLst>
                  <a:outerShdw blurRad="38100" dist="38100" dir="2700000" algn="tl">
                    <a:srgbClr val="C0C0C0"/>
                  </a:outerShdw>
                </a:effectLst>
                <a:latin typeface="Times New Roman" pitchFamily="18" charset="0"/>
                <a:cs typeface="Times New Roman" pitchFamily="18" charset="0"/>
              </a:rPr>
              <a:t>gà</a:t>
            </a:r>
            <a:r>
              <a:rPr lang="en-US" sz="2400" b="1" dirty="0">
                <a:solidFill>
                  <a:schemeClr val="hlink"/>
                </a:solidFill>
                <a:effectLst>
                  <a:outerShdw blurRad="38100" dist="38100" dir="2700000" algn="tl">
                    <a:srgbClr val="C0C0C0"/>
                  </a:outerShdw>
                </a:effectLst>
                <a:latin typeface="Times New Roman" pitchFamily="18" charset="0"/>
                <a:cs typeface="Times New Roman" pitchFamily="18" charset="0"/>
              </a:rPr>
              <a:t>. </a:t>
            </a:r>
          </a:p>
          <a:p>
            <a:pPr algn="l" eaLnBrk="1" hangingPunct="1">
              <a:spcBef>
                <a:spcPct val="50000"/>
              </a:spcBef>
              <a:defRPr/>
            </a:pPr>
            <a:r>
              <a:rPr lang="en-US" sz="2800" b="1" dirty="0">
                <a:solidFill>
                  <a:schemeClr val="hlink"/>
                </a:solidFill>
                <a:effectLst>
                  <a:outerShdw blurRad="38100" dist="38100" dir="2700000" algn="tl">
                    <a:srgbClr val="C0C0C0"/>
                  </a:outerShdw>
                </a:effectLst>
                <a:latin typeface="Times New Roman" pitchFamily="18" charset="0"/>
                <a:cs typeface="Times New Roman" pitchFamily="18" charset="0"/>
              </a:rPr>
              <a:t>	</a:t>
            </a:r>
          </a:p>
        </p:txBody>
      </p:sp>
      <p:pic>
        <p:nvPicPr>
          <p:cNvPr id="3" name="Audio 2">
            <a:hlinkClick r:id="" action="ppaction://media"/>
            <a:extLst>
              <a:ext uri="{FF2B5EF4-FFF2-40B4-BE49-F238E27FC236}">
                <a16:creationId xmlns:a16="http://schemas.microsoft.com/office/drawing/2014/main" id="{38BBB055-8488-449D-8F67-A205A9C7A1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3616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76FFB790-879F-4CFC-A445-D7F26F5E0117}"/>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CBC5FF5-4EC1-4F97-84E4-857CA1016CA6}" type="slidenum">
              <a:rPr lang="en-US" altLang="en-US" sz="1200">
                <a:solidFill>
                  <a:srgbClr val="898989"/>
                </a:solidFill>
              </a:rPr>
              <a:pPr algn="r" eaLnBrk="1" hangingPunct="1"/>
              <a:t>18</a:t>
            </a:fld>
            <a:endParaRPr lang="en-US" altLang="en-US" sz="1200">
              <a:solidFill>
                <a:srgbClr val="898989"/>
              </a:solidFill>
            </a:endParaRPr>
          </a:p>
        </p:txBody>
      </p:sp>
      <p:sp>
        <p:nvSpPr>
          <p:cNvPr id="84995" name="Text Box 3">
            <a:extLst>
              <a:ext uri="{FF2B5EF4-FFF2-40B4-BE49-F238E27FC236}">
                <a16:creationId xmlns:a16="http://schemas.microsoft.com/office/drawing/2014/main" id="{645C98B5-72B1-4F1E-A1AA-CB97E61AE221}"/>
              </a:ext>
            </a:extLst>
          </p:cNvPr>
          <p:cNvSpPr txBox="1">
            <a:spLocks noChangeArrowheads="1"/>
          </p:cNvSpPr>
          <p:nvPr/>
        </p:nvSpPr>
        <p:spPr bwMode="auto">
          <a:xfrm>
            <a:off x="2057400" y="0"/>
            <a:ext cx="5867400" cy="369332"/>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000" b="1" i="1" u="sng" dirty="0" err="1">
                <a:latin typeface="Times New Roman" pitchFamily="18" charset="0"/>
              </a:rPr>
              <a:t>Kĩ</a:t>
            </a:r>
            <a:r>
              <a:rPr lang="en-US" sz="2000" b="1" i="1" u="sng" dirty="0">
                <a:latin typeface="Times New Roman" pitchFamily="18" charset="0"/>
              </a:rPr>
              <a:t> </a:t>
            </a:r>
            <a:r>
              <a:rPr lang="en-US" sz="2000" b="1" i="1" u="sng" dirty="0" err="1">
                <a:latin typeface="Times New Roman" pitchFamily="18" charset="0"/>
              </a:rPr>
              <a:t>thuật</a:t>
            </a:r>
            <a:endParaRPr lang="en-US" sz="20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9ED96B7D-5398-4BC7-B2B2-686BE270621B}"/>
              </a:ext>
            </a:extLst>
          </p:cNvPr>
          <p:cNvSpPr txBox="1">
            <a:spLocks noChangeArrowheads="1"/>
          </p:cNvSpPr>
          <p:nvPr/>
        </p:nvSpPr>
        <p:spPr bwMode="auto">
          <a:xfrm>
            <a:off x="1676400" y="8382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B25618DC-306B-4A43-B9D7-450D7DB687F8}"/>
              </a:ext>
            </a:extLst>
          </p:cNvPr>
          <p:cNvSpPr txBox="1">
            <a:spLocks noChangeArrowheads="1"/>
          </p:cNvSpPr>
          <p:nvPr/>
        </p:nvSpPr>
        <p:spPr bwMode="auto">
          <a:xfrm>
            <a:off x="381000" y="1295400"/>
            <a:ext cx="8458200" cy="474980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Phiếu thảo luận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1/ Nhóm thức ăn ăn cung cấp  chất :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chất Vi – ta- min (A,B,C,D…)</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2/ Dùng những loại thức ăn nào để có các chất   đó?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Các loại rau cải , có màu đỏ hoặc xanh . . . </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3/ Loại thức ăn này có lợi gì cho gà: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giúp gà chống lại các loại bệnh tật.</a:t>
            </a:r>
          </a:p>
          <a:p>
            <a:pPr algn="l" eaLnBrk="1" hangingPunct="1">
              <a:spcBef>
                <a:spcPct val="50000"/>
              </a:spcBef>
              <a:defRPr/>
            </a:pPr>
            <a:r>
              <a:rPr lang="en-US" sz="2400" b="1">
                <a:effectLst>
                  <a:outerShdw blurRad="38100" dist="38100" dir="2700000" algn="tl">
                    <a:srgbClr val="C0C0C0"/>
                  </a:outerShdw>
                </a:effectLst>
                <a:latin typeface="Times New Roman" pitchFamily="18" charset="0"/>
                <a:cs typeface="Times New Roman" pitchFamily="18" charset="0"/>
              </a:rPr>
              <a:t>4/ Có nên cho gà ăn loại thức ăn này thường xuyên không ? Vì sao? </a:t>
            </a:r>
            <a:r>
              <a:rPr lang="en-US" sz="2400" b="1">
                <a:solidFill>
                  <a:schemeClr val="hlink"/>
                </a:solidFill>
                <a:effectLst>
                  <a:outerShdw blurRad="38100" dist="38100" dir="2700000" algn="tl">
                    <a:srgbClr val="C0C0C0"/>
                  </a:outerShdw>
                </a:effectLst>
                <a:latin typeface="Times New Roman" pitchFamily="18" charset="0"/>
                <a:cs typeface="Times New Roman" pitchFamily="18" charset="0"/>
              </a:rPr>
              <a:t>Cho ăn vừa đủ tùy vào giai đoạn phát triển của gà. </a:t>
            </a:r>
          </a:p>
          <a:p>
            <a:pPr algn="l" eaLnBrk="1" hangingPunct="1">
              <a:spcBef>
                <a:spcPct val="50000"/>
              </a:spcBef>
              <a:defRPr/>
            </a:pPr>
            <a:r>
              <a:rPr lang="en-US" sz="2800" b="1">
                <a:effectLst>
                  <a:outerShdw blurRad="38100" dist="38100" dir="2700000" algn="tl">
                    <a:srgbClr val="C0C0C0"/>
                  </a:outerShdw>
                </a:effectLst>
                <a:latin typeface="Times New Roman" pitchFamily="18" charset="0"/>
                <a:cs typeface="Times New Roman" pitchFamily="18" charset="0"/>
              </a:rPr>
              <a:t>	</a:t>
            </a:r>
          </a:p>
        </p:txBody>
      </p:sp>
      <p:pic>
        <p:nvPicPr>
          <p:cNvPr id="3" name="Audio 2">
            <a:hlinkClick r:id="" action="ppaction://media"/>
            <a:extLst>
              <a:ext uri="{FF2B5EF4-FFF2-40B4-BE49-F238E27FC236}">
                <a16:creationId xmlns:a16="http://schemas.microsoft.com/office/drawing/2014/main" id="{09637A36-39DF-4DD1-A072-989DD18306C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3569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C2315B92-5950-48D5-9CC7-D2DA764BBDF4}"/>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EA1A540-520E-4CB0-8367-0839F0B74EB3}" type="slidenum">
              <a:rPr lang="en-US" altLang="en-US" sz="1200">
                <a:solidFill>
                  <a:srgbClr val="898989"/>
                </a:solidFill>
              </a:rPr>
              <a:pPr algn="r" eaLnBrk="1" hangingPunct="1"/>
              <a:t>19</a:t>
            </a:fld>
            <a:endParaRPr lang="en-US" altLang="en-US" sz="1200">
              <a:solidFill>
                <a:srgbClr val="898989"/>
              </a:solidFill>
            </a:endParaRPr>
          </a:p>
        </p:txBody>
      </p:sp>
      <p:sp>
        <p:nvSpPr>
          <p:cNvPr id="84995" name="Text Box 3">
            <a:extLst>
              <a:ext uri="{FF2B5EF4-FFF2-40B4-BE49-F238E27FC236}">
                <a16:creationId xmlns:a16="http://schemas.microsoft.com/office/drawing/2014/main" id="{01471C0B-A13A-46A3-922D-6A950881DB8B}"/>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F4BDC545-7FA4-47B8-B227-3B8DD30E38B3}"/>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2BA744FD-E54A-4311-8A2C-4A0217EDA1B8}"/>
              </a:ext>
            </a:extLst>
          </p:cNvPr>
          <p:cNvSpPr txBox="1">
            <a:spLocks noChangeArrowheads="1"/>
          </p:cNvSpPr>
          <p:nvPr/>
        </p:nvSpPr>
        <p:spPr bwMode="auto">
          <a:xfrm>
            <a:off x="381000" y="1752600"/>
            <a:ext cx="7772400" cy="2441575"/>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a:solidFill>
                  <a:schemeClr val="hlink"/>
                </a:solidFill>
                <a:effectLst>
                  <a:outerShdw blurRad="38100" dist="38100" dir="2700000" algn="tl">
                    <a:srgbClr val="C0C0C0"/>
                  </a:outerShdw>
                </a:effectLst>
                <a:latin typeface="Times New Roman" pitchFamily="18" charset="0"/>
                <a:cs typeface="Times New Roman" pitchFamily="18" charset="0"/>
              </a:rPr>
              <a:t>Thức ăn tổng hợp</a:t>
            </a:r>
            <a:r>
              <a:rPr lang="en-US" sz="2800" b="1">
                <a:effectLst>
                  <a:outerShdw blurRad="38100" dist="38100" dir="2700000" algn="tl">
                    <a:srgbClr val="C0C0C0"/>
                  </a:outerShdw>
                </a:effectLst>
                <a:latin typeface="Times New Roman" pitchFamily="18" charset="0"/>
                <a:cs typeface="Times New Roman" pitchFamily="18" charset="0"/>
              </a:rPr>
              <a:t>:</a:t>
            </a:r>
          </a:p>
          <a:p>
            <a:pPr algn="l" eaLnBrk="1" hangingPunct="1">
              <a:spcBef>
                <a:spcPct val="50000"/>
              </a:spcBef>
              <a:defRPr/>
            </a:pPr>
            <a:r>
              <a:rPr lang="en-US" sz="2800" b="1">
                <a:effectLst>
                  <a:outerShdw blurRad="38100" dist="38100" dir="2700000" algn="tl">
                    <a:srgbClr val="C0C0C0"/>
                  </a:outerShdw>
                </a:effectLst>
                <a:latin typeface="Times New Roman" pitchFamily="18" charset="0"/>
                <a:cs typeface="Times New Roman" pitchFamily="18" charset="0"/>
              </a:rPr>
              <a:t>	</a:t>
            </a:r>
            <a:r>
              <a:rPr lang="en-US" sz="2800" b="1">
                <a:solidFill>
                  <a:srgbClr val="336600"/>
                </a:solidFill>
                <a:effectLst>
                  <a:outerShdw blurRad="38100" dist="38100" dir="2700000" algn="tl">
                    <a:srgbClr val="C0C0C0"/>
                  </a:outerShdw>
                </a:effectLst>
                <a:latin typeface="Times New Roman" pitchFamily="18" charset="0"/>
                <a:cs typeface="Times New Roman" pitchFamily="18" charset="0"/>
              </a:rPr>
              <a:t>Loại thức ăn được chế biến nhằm cung cấp đầy đủ các chất dinh dưỡng trong từng giai đoạn phát triển của con gà, vì thế loại thức ăn này đang được sử dụng rất phổ biến . </a:t>
            </a:r>
          </a:p>
        </p:txBody>
      </p:sp>
      <p:pic>
        <p:nvPicPr>
          <p:cNvPr id="24582" name="Picture 8" descr="ga de">
            <a:extLst>
              <a:ext uri="{FF2B5EF4-FFF2-40B4-BE49-F238E27FC236}">
                <a16:creationId xmlns:a16="http://schemas.microsoft.com/office/drawing/2014/main" id="{D14248C8-2B88-4F35-84AC-8C297B234C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72000"/>
            <a:ext cx="31527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ga tr t">
            <a:extLst>
              <a:ext uri="{FF2B5EF4-FFF2-40B4-BE49-F238E27FC236}">
                <a16:creationId xmlns:a16="http://schemas.microsoft.com/office/drawing/2014/main" id="{10E03436-89D3-45BA-AB38-36BD18AD5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95800"/>
            <a:ext cx="2438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0" descr="ga con">
            <a:extLst>
              <a:ext uri="{FF2B5EF4-FFF2-40B4-BE49-F238E27FC236}">
                <a16:creationId xmlns:a16="http://schemas.microsoft.com/office/drawing/2014/main" id="{98490B94-694F-421F-9D82-0FDDF906FE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00600"/>
            <a:ext cx="2743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40AA0D5-622A-4235-A143-CDE86D61A7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cSld>
  <p:clrMapOvr>
    <a:masterClrMapping/>
  </p:clrMapOvr>
  <p:transition advTm="1605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83E50A86-4AF3-4D15-BFE2-B15F157CC1F0}"/>
              </a:ext>
            </a:extLst>
          </p:cNvPr>
          <p:cNvSpPr>
            <a:spLocks noGrp="1" noChangeArrowheads="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3C5E02-68F7-478B-B74D-E441E70C5258}" type="slidenum">
              <a:rPr lang="en-US" altLang="en-US">
                <a:solidFill>
                  <a:srgbClr val="898989"/>
                </a:solidFill>
              </a:rPr>
              <a:pPr eaLnBrk="1" hangingPunct="1"/>
              <a:t>2</a:t>
            </a:fld>
            <a:endParaRPr lang="en-US" altLang="en-US">
              <a:solidFill>
                <a:srgbClr val="898989"/>
              </a:solidFill>
            </a:endParaRPr>
          </a:p>
        </p:txBody>
      </p:sp>
      <p:sp>
        <p:nvSpPr>
          <p:cNvPr id="84995" name="Text Box 3">
            <a:extLst>
              <a:ext uri="{FF2B5EF4-FFF2-40B4-BE49-F238E27FC236}">
                <a16:creationId xmlns:a16="http://schemas.microsoft.com/office/drawing/2014/main" id="{B064F618-B485-453C-B8F9-B4007DB0A381}"/>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AD632742-3C24-4343-B50E-E18B328B11C4}"/>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7173" name="Text Box 9">
            <a:extLst>
              <a:ext uri="{FF2B5EF4-FFF2-40B4-BE49-F238E27FC236}">
                <a16:creationId xmlns:a16="http://schemas.microsoft.com/office/drawing/2014/main" id="{5243710D-A49D-4881-9C21-DFD9CC768F15}"/>
              </a:ext>
            </a:extLst>
          </p:cNvPr>
          <p:cNvSpPr txBox="1">
            <a:spLocks noChangeArrowheads="1"/>
          </p:cNvSpPr>
          <p:nvPr/>
        </p:nvSpPr>
        <p:spPr bwMode="auto">
          <a:xfrm>
            <a:off x="1066800" y="1890713"/>
            <a:ext cx="7620000" cy="436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buFontTx/>
              <a:buChar char="-"/>
            </a:pPr>
            <a:r>
              <a:rPr lang="en-US" altLang="en-US" sz="2800" b="1" dirty="0" err="1"/>
              <a:t>Động</a:t>
            </a:r>
            <a:r>
              <a:rPr lang="en-US" altLang="en-US" sz="2800" b="1" dirty="0"/>
              <a:t> </a:t>
            </a:r>
            <a:r>
              <a:rPr lang="en-US" altLang="en-US" sz="2800" b="1" dirty="0" err="1"/>
              <a:t>vật</a:t>
            </a:r>
            <a:r>
              <a:rPr lang="en-US" altLang="en-US" sz="2800" b="1" dirty="0"/>
              <a:t> </a:t>
            </a:r>
            <a:r>
              <a:rPr lang="en-US" altLang="en-US" sz="2800" b="1" dirty="0" err="1"/>
              <a:t>muốn</a:t>
            </a:r>
            <a:r>
              <a:rPr lang="en-US" altLang="en-US" sz="2800" b="1" dirty="0"/>
              <a:t> </a:t>
            </a:r>
            <a:r>
              <a:rPr lang="en-US" altLang="en-US" sz="2800" b="1" dirty="0" err="1"/>
              <a:t>tồn</a:t>
            </a:r>
            <a:r>
              <a:rPr lang="en-US" altLang="en-US" sz="2800" b="1" dirty="0"/>
              <a:t> </a:t>
            </a:r>
            <a:r>
              <a:rPr lang="en-US" altLang="en-US" sz="2800" b="1" dirty="0" err="1"/>
              <a:t>tại</a:t>
            </a:r>
            <a:r>
              <a:rPr lang="en-US" altLang="en-US" sz="2800" b="1" dirty="0"/>
              <a:t>, </a:t>
            </a:r>
            <a:r>
              <a:rPr lang="en-US" altLang="en-US" sz="2800" b="1" dirty="0" err="1"/>
              <a:t>sinh</a:t>
            </a:r>
            <a:r>
              <a:rPr lang="en-US" altLang="en-US" sz="2800" b="1" dirty="0"/>
              <a:t> </a:t>
            </a:r>
            <a:r>
              <a:rPr lang="en-US" altLang="en-US" sz="2800" b="1" dirty="0" err="1"/>
              <a:t>trưởng</a:t>
            </a:r>
            <a:r>
              <a:rPr lang="en-US" altLang="en-US" sz="2800" b="1" dirty="0"/>
              <a:t> </a:t>
            </a:r>
            <a:r>
              <a:rPr lang="en-US" altLang="en-US" sz="2800" b="1" dirty="0" err="1"/>
              <a:t>và</a:t>
            </a:r>
            <a:r>
              <a:rPr lang="en-US" altLang="en-US" sz="2800" b="1" dirty="0"/>
              <a:t> </a:t>
            </a:r>
            <a:r>
              <a:rPr lang="en-US" altLang="en-US" sz="2800" b="1" dirty="0" err="1"/>
              <a:t>phát</a:t>
            </a:r>
            <a:r>
              <a:rPr lang="en-US" altLang="en-US" sz="2800" b="1" dirty="0"/>
              <a:t> </a:t>
            </a:r>
            <a:r>
              <a:rPr lang="en-US" altLang="en-US" sz="2800" b="1" dirty="0" err="1"/>
              <a:t>triển</a:t>
            </a:r>
            <a:r>
              <a:rPr lang="en-US" altLang="en-US" sz="2800" b="1" dirty="0"/>
              <a:t> </a:t>
            </a:r>
            <a:r>
              <a:rPr lang="en-US" altLang="en-US" sz="2800" b="1" dirty="0" err="1"/>
              <a:t>cần</a:t>
            </a:r>
            <a:r>
              <a:rPr lang="en-US" altLang="en-US" sz="2800" b="1" dirty="0"/>
              <a:t> </a:t>
            </a:r>
            <a:r>
              <a:rPr lang="en-US" altLang="en-US" sz="2800" b="1" dirty="0" err="1"/>
              <a:t>có</a:t>
            </a:r>
            <a:r>
              <a:rPr lang="en-US" altLang="en-US" sz="2800" b="1" dirty="0"/>
              <a:t> </a:t>
            </a:r>
            <a:r>
              <a:rPr lang="en-US" altLang="en-US" sz="2800" b="1" dirty="0" err="1"/>
              <a:t>đủ</a:t>
            </a:r>
            <a:r>
              <a:rPr lang="en-US" altLang="en-US" sz="2800" b="1" dirty="0"/>
              <a:t> </a:t>
            </a:r>
            <a:r>
              <a:rPr lang="en-US" altLang="en-US" sz="2800" b="1" dirty="0" err="1"/>
              <a:t>nước</a:t>
            </a:r>
            <a:r>
              <a:rPr lang="en-US" altLang="en-US" sz="2800" b="1" dirty="0"/>
              <a:t>, </a:t>
            </a:r>
            <a:r>
              <a:rPr lang="en-US" altLang="en-US" sz="2800" b="1" dirty="0" err="1"/>
              <a:t>không</a:t>
            </a:r>
            <a:r>
              <a:rPr lang="en-US" altLang="en-US" sz="2800" b="1" dirty="0"/>
              <a:t> </a:t>
            </a:r>
            <a:r>
              <a:rPr lang="en-US" altLang="en-US" sz="2800" b="1" dirty="0" err="1"/>
              <a:t>khí</a:t>
            </a:r>
            <a:r>
              <a:rPr lang="en-US" altLang="en-US" sz="2800" b="1" dirty="0"/>
              <a:t>, </a:t>
            </a:r>
            <a:r>
              <a:rPr lang="en-US" altLang="en-US" sz="2800" b="1" dirty="0" err="1"/>
              <a:t>ánh</a:t>
            </a:r>
            <a:r>
              <a:rPr lang="en-US" altLang="en-US" sz="2800" b="1" dirty="0"/>
              <a:t> </a:t>
            </a:r>
            <a:r>
              <a:rPr lang="en-US" altLang="en-US" sz="2800" b="1" dirty="0" err="1"/>
              <a:t>sáng</a:t>
            </a:r>
            <a:r>
              <a:rPr lang="en-US" altLang="en-US" sz="2800" b="1" dirty="0"/>
              <a:t> </a:t>
            </a:r>
            <a:r>
              <a:rPr lang="en-US" altLang="en-US" sz="2800" b="1" dirty="0" err="1"/>
              <a:t>và</a:t>
            </a:r>
            <a:r>
              <a:rPr lang="en-US" altLang="en-US" sz="2800" b="1" dirty="0"/>
              <a:t> </a:t>
            </a:r>
            <a:r>
              <a:rPr lang="en-US" altLang="en-US" sz="2800" b="1" dirty="0" err="1"/>
              <a:t>các</a:t>
            </a:r>
            <a:r>
              <a:rPr lang="en-US" altLang="en-US" sz="2800" b="1" dirty="0"/>
              <a:t> </a:t>
            </a:r>
            <a:r>
              <a:rPr lang="en-US" altLang="en-US" sz="2800" b="1" dirty="0" err="1"/>
              <a:t>chất</a:t>
            </a:r>
            <a:r>
              <a:rPr lang="en-US" altLang="en-US" sz="2800" b="1" dirty="0"/>
              <a:t> </a:t>
            </a:r>
            <a:r>
              <a:rPr lang="en-US" altLang="en-US" sz="2800" b="1" dirty="0" err="1"/>
              <a:t>dinh</a:t>
            </a:r>
            <a:r>
              <a:rPr lang="en-US" altLang="en-US" sz="2800" b="1" dirty="0"/>
              <a:t> </a:t>
            </a:r>
            <a:r>
              <a:rPr lang="en-US" altLang="en-US" sz="2800" b="1" dirty="0" err="1"/>
              <a:t>dưỡng</a:t>
            </a:r>
            <a:r>
              <a:rPr lang="en-US" altLang="en-US" sz="2800" b="1" dirty="0"/>
              <a:t>.</a:t>
            </a:r>
          </a:p>
          <a:p>
            <a:pPr algn="l" eaLnBrk="1" hangingPunct="1">
              <a:spcBef>
                <a:spcPct val="50000"/>
              </a:spcBef>
              <a:buFontTx/>
              <a:buChar char="-"/>
            </a:pPr>
            <a:r>
              <a:rPr lang="en-US" altLang="en-US" sz="2800" b="1" dirty="0"/>
              <a:t> </a:t>
            </a:r>
            <a:r>
              <a:rPr lang="en-US" altLang="en-US" sz="2800" b="1" dirty="0" err="1"/>
              <a:t>Các</a:t>
            </a:r>
            <a:r>
              <a:rPr lang="en-US" altLang="en-US" sz="2800" b="1" dirty="0"/>
              <a:t> </a:t>
            </a:r>
            <a:r>
              <a:rPr lang="en-US" altLang="en-US" sz="2800" b="1" dirty="0" err="1"/>
              <a:t>chất</a:t>
            </a:r>
            <a:r>
              <a:rPr lang="en-US" altLang="en-US" sz="2800" b="1" dirty="0"/>
              <a:t> </a:t>
            </a:r>
            <a:r>
              <a:rPr lang="en-US" altLang="en-US" sz="2800" b="1" dirty="0" err="1"/>
              <a:t>dinh</a:t>
            </a:r>
            <a:r>
              <a:rPr lang="en-US" altLang="en-US" sz="2800" b="1" dirty="0"/>
              <a:t> </a:t>
            </a:r>
            <a:r>
              <a:rPr lang="en-US" altLang="en-US" sz="2800" b="1" dirty="0" err="1"/>
              <a:t>dưỡng</a:t>
            </a:r>
            <a:r>
              <a:rPr lang="en-US" altLang="en-US" sz="2800" b="1" dirty="0"/>
              <a:t> </a:t>
            </a:r>
            <a:r>
              <a:rPr lang="en-US" altLang="en-US" sz="2800" b="1" dirty="0" err="1"/>
              <a:t>cung</a:t>
            </a:r>
            <a:r>
              <a:rPr lang="en-US" altLang="en-US" sz="2800" b="1" dirty="0"/>
              <a:t> </a:t>
            </a:r>
            <a:r>
              <a:rPr lang="en-US" altLang="en-US" sz="2800" b="1" dirty="0" err="1"/>
              <a:t>cấp</a:t>
            </a:r>
            <a:r>
              <a:rPr lang="en-US" altLang="en-US" sz="2800" b="1" dirty="0"/>
              <a:t> </a:t>
            </a:r>
            <a:r>
              <a:rPr lang="en-US" altLang="en-US" sz="2800" b="1" dirty="0" err="1"/>
              <a:t>cho</a:t>
            </a:r>
            <a:r>
              <a:rPr lang="en-US" altLang="en-US" sz="2800" b="1" dirty="0"/>
              <a:t> </a:t>
            </a:r>
            <a:r>
              <a:rPr lang="en-US" altLang="en-US" sz="2800" b="1" dirty="0" err="1"/>
              <a:t>động</a:t>
            </a:r>
            <a:r>
              <a:rPr lang="en-US" altLang="en-US" sz="2800" b="1" dirty="0"/>
              <a:t> </a:t>
            </a:r>
            <a:r>
              <a:rPr lang="en-US" altLang="en-US" sz="2800" b="1" dirty="0" err="1"/>
              <a:t>vật</a:t>
            </a:r>
            <a:r>
              <a:rPr lang="en-US" altLang="en-US" sz="2800" b="1" dirty="0"/>
              <a:t> </a:t>
            </a:r>
            <a:r>
              <a:rPr lang="en-US" altLang="en-US" sz="2800" b="1" dirty="0" err="1"/>
              <a:t>được</a:t>
            </a:r>
            <a:r>
              <a:rPr lang="en-US" altLang="en-US" sz="2800" b="1" dirty="0"/>
              <a:t> </a:t>
            </a:r>
            <a:r>
              <a:rPr lang="en-US" altLang="en-US" sz="2800" b="1" dirty="0" err="1"/>
              <a:t>lấy</a:t>
            </a:r>
            <a:r>
              <a:rPr lang="en-US" altLang="en-US" sz="2800" b="1" dirty="0"/>
              <a:t> </a:t>
            </a:r>
            <a:r>
              <a:rPr lang="en-US" altLang="en-US" sz="2800" b="1" dirty="0" err="1"/>
              <a:t>từ</a:t>
            </a:r>
            <a:r>
              <a:rPr lang="en-US" altLang="en-US" sz="2800" b="1" dirty="0"/>
              <a:t> </a:t>
            </a:r>
            <a:r>
              <a:rPr lang="en-US" altLang="en-US" sz="2800" b="1" dirty="0" err="1"/>
              <a:t>nhiều</a:t>
            </a:r>
            <a:r>
              <a:rPr lang="en-US" altLang="en-US" sz="2800" b="1" dirty="0"/>
              <a:t> </a:t>
            </a:r>
            <a:r>
              <a:rPr lang="en-US" altLang="en-US" sz="2800" b="1" dirty="0" err="1"/>
              <a:t>nguồn</a:t>
            </a:r>
            <a:r>
              <a:rPr lang="en-US" altLang="en-US" sz="2800" b="1" dirty="0"/>
              <a:t> </a:t>
            </a:r>
            <a:r>
              <a:rPr lang="en-US" altLang="en-US" sz="2800" b="1" dirty="0" err="1"/>
              <a:t>thức</a:t>
            </a:r>
            <a:r>
              <a:rPr lang="en-US" altLang="en-US" sz="2800" b="1" dirty="0"/>
              <a:t> </a:t>
            </a:r>
            <a:r>
              <a:rPr lang="en-US" altLang="en-US" sz="2800" b="1" dirty="0" err="1"/>
              <a:t>ăn</a:t>
            </a:r>
            <a:r>
              <a:rPr lang="en-US" altLang="en-US" sz="2800" b="1" dirty="0"/>
              <a:t> </a:t>
            </a:r>
            <a:r>
              <a:rPr lang="en-US" altLang="en-US" sz="2800" b="1" dirty="0" err="1"/>
              <a:t>khác</a:t>
            </a:r>
            <a:r>
              <a:rPr lang="en-US" altLang="en-US" sz="2800" b="1" dirty="0"/>
              <a:t> </a:t>
            </a:r>
            <a:r>
              <a:rPr lang="en-US" altLang="en-US" sz="2800" b="1" dirty="0" err="1"/>
              <a:t>nhau</a:t>
            </a:r>
            <a:r>
              <a:rPr lang="en-US" altLang="en-US" sz="2800" b="1" dirty="0"/>
              <a:t>.</a:t>
            </a:r>
          </a:p>
          <a:p>
            <a:pPr algn="l" eaLnBrk="1" hangingPunct="1">
              <a:spcBef>
                <a:spcPct val="50000"/>
              </a:spcBef>
              <a:buFontTx/>
              <a:buChar char="-"/>
            </a:pPr>
            <a:r>
              <a:rPr lang="en-US" altLang="en-US" sz="2800" b="1" dirty="0"/>
              <a:t> </a:t>
            </a:r>
            <a:r>
              <a:rPr lang="en-US" altLang="en-US" sz="2800" b="1" dirty="0" err="1"/>
              <a:t>Thức</a:t>
            </a:r>
            <a:r>
              <a:rPr lang="en-US" altLang="en-US" sz="2800" b="1" dirty="0"/>
              <a:t> </a:t>
            </a:r>
            <a:r>
              <a:rPr lang="en-US" altLang="en-US" sz="2800" b="1" dirty="0" err="1"/>
              <a:t>ăn</a:t>
            </a:r>
            <a:r>
              <a:rPr lang="en-US" altLang="en-US" sz="2800" b="1" dirty="0"/>
              <a:t> </a:t>
            </a:r>
            <a:r>
              <a:rPr lang="en-US" altLang="en-US" sz="2800" b="1" dirty="0" err="1"/>
              <a:t>là</a:t>
            </a:r>
            <a:r>
              <a:rPr lang="en-US" altLang="en-US" sz="2800" b="1" dirty="0"/>
              <a:t> </a:t>
            </a:r>
            <a:r>
              <a:rPr lang="en-US" altLang="en-US" sz="2800" b="1" dirty="0" err="1"/>
              <a:t>nguồn</a:t>
            </a:r>
            <a:r>
              <a:rPr lang="en-US" altLang="en-US" sz="2800" b="1" dirty="0"/>
              <a:t> </a:t>
            </a:r>
            <a:r>
              <a:rPr lang="en-US" altLang="en-US" sz="2800" b="1" dirty="0" err="1"/>
              <a:t>cung</a:t>
            </a:r>
            <a:r>
              <a:rPr lang="en-US" altLang="en-US" sz="2800" b="1" dirty="0"/>
              <a:t> </a:t>
            </a:r>
            <a:r>
              <a:rPr lang="en-US" altLang="en-US" sz="2800" b="1" dirty="0" err="1"/>
              <a:t>cấp</a:t>
            </a:r>
            <a:r>
              <a:rPr lang="en-US" altLang="en-US" sz="2800" b="1" dirty="0"/>
              <a:t> </a:t>
            </a:r>
            <a:r>
              <a:rPr lang="en-US" altLang="en-US" sz="2800" b="1" dirty="0" err="1"/>
              <a:t>các</a:t>
            </a:r>
            <a:r>
              <a:rPr lang="en-US" altLang="en-US" sz="2800" b="1" dirty="0"/>
              <a:t> </a:t>
            </a:r>
            <a:r>
              <a:rPr lang="en-US" altLang="en-US" sz="2800" b="1" dirty="0" err="1"/>
              <a:t>chất</a:t>
            </a:r>
            <a:r>
              <a:rPr lang="en-US" altLang="en-US" sz="2800" b="1" dirty="0"/>
              <a:t> </a:t>
            </a:r>
            <a:r>
              <a:rPr lang="en-US" altLang="en-US" sz="2800" b="1" dirty="0" err="1"/>
              <a:t>dinh</a:t>
            </a:r>
            <a:r>
              <a:rPr lang="en-US" altLang="en-US" sz="2800" b="1" dirty="0"/>
              <a:t> </a:t>
            </a:r>
            <a:r>
              <a:rPr lang="en-US" altLang="en-US" sz="2800" b="1" dirty="0" err="1"/>
              <a:t>dưỡng</a:t>
            </a:r>
            <a:r>
              <a:rPr lang="en-US" altLang="en-US" sz="2800" b="1" dirty="0"/>
              <a:t> </a:t>
            </a:r>
            <a:r>
              <a:rPr lang="en-US" altLang="en-US" sz="2800" b="1" dirty="0" err="1"/>
              <a:t>cần</a:t>
            </a:r>
            <a:r>
              <a:rPr lang="en-US" altLang="en-US" sz="2800" b="1" dirty="0"/>
              <a:t> </a:t>
            </a:r>
            <a:r>
              <a:rPr lang="en-US" altLang="en-US" sz="2800" b="1" dirty="0" err="1"/>
              <a:t>thiết</a:t>
            </a:r>
            <a:r>
              <a:rPr lang="en-US" altLang="en-US" sz="2800" b="1" dirty="0"/>
              <a:t> </a:t>
            </a:r>
            <a:r>
              <a:rPr lang="en-US" altLang="en-US" sz="2800" b="1" dirty="0" err="1"/>
              <a:t>để</a:t>
            </a:r>
            <a:r>
              <a:rPr lang="en-US" altLang="en-US" sz="2800" b="1" dirty="0"/>
              <a:t> </a:t>
            </a:r>
            <a:r>
              <a:rPr lang="en-US" altLang="en-US" sz="2800" b="1" dirty="0" err="1"/>
              <a:t>tạo</a:t>
            </a:r>
            <a:r>
              <a:rPr lang="en-US" altLang="en-US" sz="2800" b="1" dirty="0"/>
              <a:t> </a:t>
            </a:r>
            <a:r>
              <a:rPr lang="en-US" altLang="en-US" sz="2800" b="1" dirty="0" err="1"/>
              <a:t>xương</a:t>
            </a:r>
            <a:r>
              <a:rPr lang="en-US" altLang="en-US" sz="2800" b="1" dirty="0"/>
              <a:t> , </a:t>
            </a:r>
            <a:r>
              <a:rPr lang="en-US" altLang="en-US" sz="2800" b="1" dirty="0" err="1"/>
              <a:t>thịt</a:t>
            </a:r>
            <a:r>
              <a:rPr lang="en-US" altLang="en-US" sz="2800" b="1" dirty="0"/>
              <a:t>, </a:t>
            </a:r>
            <a:r>
              <a:rPr lang="en-US" altLang="en-US" sz="2800" b="1" dirty="0" err="1"/>
              <a:t>trứng</a:t>
            </a:r>
            <a:r>
              <a:rPr lang="en-US" altLang="en-US" sz="2800" b="1" dirty="0"/>
              <a:t> </a:t>
            </a:r>
            <a:r>
              <a:rPr lang="en-US" altLang="en-US" sz="2800" b="1" dirty="0" err="1"/>
              <a:t>của</a:t>
            </a:r>
            <a:r>
              <a:rPr lang="en-US" altLang="en-US" sz="2800" b="1" dirty="0"/>
              <a:t> </a:t>
            </a:r>
            <a:r>
              <a:rPr lang="en-US" altLang="en-US" sz="2800" b="1" dirty="0" err="1"/>
              <a:t>gà</a:t>
            </a:r>
            <a:r>
              <a:rPr lang="en-US" altLang="en-US" sz="2800" b="1" dirty="0"/>
              <a:t> </a:t>
            </a:r>
          </a:p>
        </p:txBody>
      </p:sp>
      <p:pic>
        <p:nvPicPr>
          <p:cNvPr id="2" name="Audio 1">
            <a:hlinkClick r:id="" action="ppaction://media"/>
            <a:extLst>
              <a:ext uri="{FF2B5EF4-FFF2-40B4-BE49-F238E27FC236}">
                <a16:creationId xmlns:a16="http://schemas.microsoft.com/office/drawing/2014/main" id="{855EE053-C989-4635-AB5F-3D11BD2822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831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88890E91-FCA6-4F70-9957-AF85E66558B0}"/>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CFEF32-75BD-4E48-B607-A796979AC2AF}" type="slidenum">
              <a:rPr lang="en-US" altLang="en-US" sz="1200">
                <a:solidFill>
                  <a:srgbClr val="898989"/>
                </a:solidFill>
              </a:rPr>
              <a:pPr algn="r" eaLnBrk="1" hangingPunct="1"/>
              <a:t>20</a:t>
            </a:fld>
            <a:endParaRPr lang="en-US" altLang="en-US" sz="1200">
              <a:solidFill>
                <a:srgbClr val="898989"/>
              </a:solidFill>
            </a:endParaRPr>
          </a:p>
        </p:txBody>
      </p:sp>
      <p:sp>
        <p:nvSpPr>
          <p:cNvPr id="84995" name="Text Box 3">
            <a:extLst>
              <a:ext uri="{FF2B5EF4-FFF2-40B4-BE49-F238E27FC236}">
                <a16:creationId xmlns:a16="http://schemas.microsoft.com/office/drawing/2014/main" id="{4057CE8E-62B0-4945-BEC7-14BE456C0094}"/>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3A4808D5-C321-4D86-8B91-39D1795F5E32}"/>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7731AA55-0286-4F5D-ACE1-069E35C86367}"/>
              </a:ext>
            </a:extLst>
          </p:cNvPr>
          <p:cNvSpPr txBox="1">
            <a:spLocks noChangeArrowheads="1"/>
          </p:cNvSpPr>
          <p:nvPr/>
        </p:nvSpPr>
        <p:spPr bwMode="auto">
          <a:xfrm>
            <a:off x="457200" y="1752600"/>
            <a:ext cx="8229600" cy="5219700"/>
          </a:xfrm>
          <a:prstGeom prst="rect">
            <a:avLst/>
          </a:prstGeom>
          <a:solidFill>
            <a:srgbClr val="3F595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a:effectLst>
                  <a:outerShdw blurRad="38100" dist="38100" dir="2700000" algn="tl">
                    <a:srgbClr val="FFFFFF"/>
                  </a:outerShdw>
                </a:effectLst>
                <a:latin typeface="Times New Roman" pitchFamily="18" charset="0"/>
                <a:cs typeface="Times New Roman" pitchFamily="18" charset="0"/>
              </a:rPr>
              <a:t> </a:t>
            </a:r>
            <a:r>
              <a:rPr lang="en-US" sz="2800" b="1" u="sng">
                <a:solidFill>
                  <a:schemeClr val="hlink"/>
                </a:solidFill>
                <a:effectLst>
                  <a:outerShdw blurRad="38100" dist="38100" dir="2700000" algn="tl">
                    <a:srgbClr val="000000"/>
                  </a:outerShdw>
                </a:effectLst>
                <a:latin typeface="Times New Roman" pitchFamily="18" charset="0"/>
                <a:cs typeface="Times New Roman" pitchFamily="18" charset="0"/>
              </a:rPr>
              <a:t>Ghi nhớ</a:t>
            </a:r>
            <a:r>
              <a:rPr lang="en-US" sz="2800" b="1">
                <a:solidFill>
                  <a:schemeClr val="hlink"/>
                </a:solidFill>
                <a:effectLst>
                  <a:outerShdw blurRad="38100" dist="38100" dir="2700000" algn="tl">
                    <a:srgbClr val="000000"/>
                  </a:outerShdw>
                </a:effectLst>
                <a:latin typeface="Times New Roman" pitchFamily="18" charset="0"/>
                <a:cs typeface="Times New Roman" pitchFamily="18" charset="0"/>
              </a:rPr>
              <a:t>  </a:t>
            </a:r>
          </a:p>
          <a:p>
            <a:pPr algn="l" eaLnBrk="1" hangingPunct="1">
              <a:spcBef>
                <a:spcPct val="50000"/>
              </a:spcBef>
              <a:defRPr/>
            </a:pPr>
            <a:r>
              <a:rPr lang="en-US" sz="2800" b="1" i="1">
                <a:solidFill>
                  <a:srgbClr val="009900"/>
                </a:solidFill>
                <a:effectLst>
                  <a:outerShdw blurRad="38100" dist="38100" dir="2700000" algn="tl">
                    <a:srgbClr val="000000"/>
                  </a:outerShdw>
                </a:effectLst>
                <a:latin typeface="Times New Roman" pitchFamily="18" charset="0"/>
                <a:cs typeface="Times New Roman" pitchFamily="18" charset="0"/>
              </a:rPr>
              <a:t>1/ Thức ăn cung cấp năng lượng và các chất dinh dưỡng cần thiết cho gà.</a:t>
            </a:r>
          </a:p>
          <a:p>
            <a:pPr algn="l" eaLnBrk="1" hangingPunct="1">
              <a:spcBef>
                <a:spcPct val="50000"/>
              </a:spcBef>
              <a:defRPr/>
            </a:pPr>
            <a:r>
              <a:rPr lang="en-US" sz="2800" b="1" i="1">
                <a:solidFill>
                  <a:srgbClr val="009900"/>
                </a:solidFill>
                <a:effectLst>
                  <a:outerShdw blurRad="38100" dist="38100" dir="2700000" algn="tl">
                    <a:srgbClr val="000000"/>
                  </a:outerShdw>
                </a:effectLst>
                <a:latin typeface="Times New Roman" pitchFamily="18" charset="0"/>
                <a:cs typeface="Times New Roman" pitchFamily="18" charset="0"/>
              </a:rPr>
              <a:t>2/Thức ăn nuôi gà bao gồm thức ăn cung cấp chất bột đường, chất đạm, chất khoáng và vi- ta- min. Trong đó thức ăn cung cấp chất bột đường là loại thức ăn chủ yếu cho gà.</a:t>
            </a:r>
          </a:p>
          <a:p>
            <a:pPr algn="l" eaLnBrk="1" hangingPunct="1">
              <a:spcBef>
                <a:spcPct val="50000"/>
              </a:spcBef>
              <a:defRPr/>
            </a:pPr>
            <a:r>
              <a:rPr lang="en-US" sz="2800" b="1" i="1">
                <a:solidFill>
                  <a:srgbClr val="009900"/>
                </a:solidFill>
                <a:effectLst>
                  <a:outerShdw blurRad="38100" dist="38100" dir="2700000" algn="tl">
                    <a:srgbClr val="000000"/>
                  </a:outerShdw>
                </a:effectLst>
                <a:latin typeface="Times New Roman" pitchFamily="18" charset="0"/>
                <a:cs typeface="Times New Roman" pitchFamily="18" charset="0"/>
              </a:rPr>
              <a:t>3/Khi nuôi gà cần sử dụng nhiều loại thức ăn để cung cấp các chất dinh dưỡng cần thiết cho gà.</a:t>
            </a:r>
          </a:p>
          <a:p>
            <a:pPr algn="l" eaLnBrk="1" hangingPunct="1">
              <a:spcBef>
                <a:spcPct val="50000"/>
              </a:spcBef>
              <a:defRPr/>
            </a:pPr>
            <a:endParaRPr lang="en-US" sz="2800" b="1" i="1">
              <a:solidFill>
                <a:srgbClr val="FF00FF"/>
              </a:solidFill>
              <a:effectLst>
                <a:outerShdw blurRad="38100" dist="38100" dir="2700000" algn="tl">
                  <a:srgbClr val="000000"/>
                </a:outerShdw>
              </a:effectLst>
              <a:latin typeface="Times New Roman" pitchFamily="18" charset="0"/>
              <a:cs typeface="Times New Roman" pitchFamily="18" charset="0"/>
            </a:endParaRPr>
          </a:p>
        </p:txBody>
      </p:sp>
      <p:pic>
        <p:nvPicPr>
          <p:cNvPr id="3" name="Audio 2">
            <a:hlinkClick r:id="" action="ppaction://media"/>
            <a:extLst>
              <a:ext uri="{FF2B5EF4-FFF2-40B4-BE49-F238E27FC236}">
                <a16:creationId xmlns:a16="http://schemas.microsoft.com/office/drawing/2014/main" id="{A32D7C7E-522E-4DFA-9BBB-140B469232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3052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HUNG20">
            <a:extLst>
              <a:ext uri="{FF2B5EF4-FFF2-40B4-BE49-F238E27FC236}">
                <a16:creationId xmlns:a16="http://schemas.microsoft.com/office/drawing/2014/main" id="{AAD63E3F-DEAE-4232-920A-0085DFBBF849}"/>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0" y="0"/>
            <a:ext cx="9067800" cy="6858000"/>
          </a:xfrm>
          <a:noFill/>
        </p:spPr>
      </p:pic>
      <p:sp>
        <p:nvSpPr>
          <p:cNvPr id="24" name="Slide Number Placeholder 4">
            <a:extLst>
              <a:ext uri="{FF2B5EF4-FFF2-40B4-BE49-F238E27FC236}">
                <a16:creationId xmlns:a16="http://schemas.microsoft.com/office/drawing/2014/main" id="{3728969A-758C-4CBF-A6F2-3802B9A9793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2EFEC8-21AB-4B34-90E7-AA48C03DB5C7}" type="slidenum">
              <a:rPr lang="en-US" altLang="en-US">
                <a:solidFill>
                  <a:srgbClr val="898989"/>
                </a:solidFill>
              </a:rPr>
              <a:pPr eaLnBrk="1" hangingPunct="1"/>
              <a:t>21</a:t>
            </a:fld>
            <a:endParaRPr lang="en-US" altLang="en-US">
              <a:solidFill>
                <a:srgbClr val="898989"/>
              </a:solidFill>
            </a:endParaRPr>
          </a:p>
        </p:txBody>
      </p:sp>
      <p:pic>
        <p:nvPicPr>
          <p:cNvPr id="33811" name="Nhung bong hoa nhung bai ca.mp3">
            <a:hlinkClick r:id="" action="ppaction://media"/>
            <a:extLst>
              <a:ext uri="{FF2B5EF4-FFF2-40B4-BE49-F238E27FC236}">
                <a16:creationId xmlns:a16="http://schemas.microsoft.com/office/drawing/2014/main" id="{32A2B27F-67CF-4149-B5E9-ABE241DA022F}"/>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419600" y="3810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Nhung bong hoa nhung bai ca.mp3">
            <a:hlinkClick r:id="" action="ppaction://media"/>
            <a:extLst>
              <a:ext uri="{FF2B5EF4-FFF2-40B4-BE49-F238E27FC236}">
                <a16:creationId xmlns:a16="http://schemas.microsoft.com/office/drawing/2014/main" id="{BF37D0B5-7901-42D3-9944-DAA553423E33}"/>
              </a:ext>
            </a:extLst>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4419600" y="3810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hay hat len.mp3">
            <a:hlinkClick r:id="" action="ppaction://media"/>
            <a:extLst>
              <a:ext uri="{FF2B5EF4-FFF2-40B4-BE49-F238E27FC236}">
                <a16:creationId xmlns:a16="http://schemas.microsoft.com/office/drawing/2014/main" id="{4DEFF861-EB43-485F-B130-F5904F687279}"/>
              </a:ext>
            </a:extLst>
          </p:cNvPr>
          <p:cNvPicPr>
            <a:picLocks noRot="1" noChangeAspect="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4267200" y="4800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 descr="flower6">
            <a:extLst>
              <a:ext uri="{FF2B5EF4-FFF2-40B4-BE49-F238E27FC236}">
                <a16:creationId xmlns:a16="http://schemas.microsoft.com/office/drawing/2014/main" id="{A6AE2B5E-5CD4-4302-B6F3-5F6E124022A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444279">
            <a:off x="2795588" y="4352925"/>
            <a:ext cx="129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5" descr="flower4">
            <a:extLst>
              <a:ext uri="{FF2B5EF4-FFF2-40B4-BE49-F238E27FC236}">
                <a16:creationId xmlns:a16="http://schemas.microsoft.com/office/drawing/2014/main" id="{F8BD07CD-69FB-4DE2-AFA6-80A23DC8369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644742">
            <a:off x="4289425" y="2332038"/>
            <a:ext cx="20256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6" descr="flower6">
            <a:extLst>
              <a:ext uri="{FF2B5EF4-FFF2-40B4-BE49-F238E27FC236}">
                <a16:creationId xmlns:a16="http://schemas.microsoft.com/office/drawing/2014/main" id="{5B3DA256-CEAB-4185-A4D6-D2AEDC8592E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465970">
            <a:off x="5091113" y="3009900"/>
            <a:ext cx="129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descr="flower4">
            <a:extLst>
              <a:ext uri="{FF2B5EF4-FFF2-40B4-BE49-F238E27FC236}">
                <a16:creationId xmlns:a16="http://schemas.microsoft.com/office/drawing/2014/main" id="{084672CD-ACE1-4AEA-8076-AAB9BA535F6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644742">
            <a:off x="3148013" y="2827338"/>
            <a:ext cx="1290637"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8" descr="flower6">
            <a:extLst>
              <a:ext uri="{FF2B5EF4-FFF2-40B4-BE49-F238E27FC236}">
                <a16:creationId xmlns:a16="http://schemas.microsoft.com/office/drawing/2014/main" id="{2F7DA766-1C07-44B7-A1C5-A7E8BB8CC82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1854200"/>
            <a:ext cx="129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0" descr="flower5">
            <a:extLst>
              <a:ext uri="{FF2B5EF4-FFF2-40B4-BE49-F238E27FC236}">
                <a16:creationId xmlns:a16="http://schemas.microsoft.com/office/drawing/2014/main" id="{12DEA84D-DA71-4DDE-B97D-CE3C2EC9F5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30698">
            <a:off x="2667000" y="30734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descr="flower5">
            <a:extLst>
              <a:ext uri="{FF2B5EF4-FFF2-40B4-BE49-F238E27FC236}">
                <a16:creationId xmlns:a16="http://schemas.microsoft.com/office/drawing/2014/main" id="{D0DFA65E-F94A-4925-9D7C-C4498B7535DE}"/>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664532">
            <a:off x="3429000" y="40386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4" descr="flower5">
            <a:extLst>
              <a:ext uri="{FF2B5EF4-FFF2-40B4-BE49-F238E27FC236}">
                <a16:creationId xmlns:a16="http://schemas.microsoft.com/office/drawing/2014/main" id="{391A02AB-9F2C-49E2-AEC2-267B555F2D6C}"/>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604191">
            <a:off x="1981200" y="35814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16" descr="Notes-02-june">
            <a:extLst>
              <a:ext uri="{FF2B5EF4-FFF2-40B4-BE49-F238E27FC236}">
                <a16:creationId xmlns:a16="http://schemas.microsoft.com/office/drawing/2014/main" id="{7B23125B-8EF0-471E-BE1F-975BB0C7FF0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752600"/>
            <a:ext cx="1025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7" descr="Notes-02-june">
            <a:extLst>
              <a:ext uri="{FF2B5EF4-FFF2-40B4-BE49-F238E27FC236}">
                <a16:creationId xmlns:a16="http://schemas.microsoft.com/office/drawing/2014/main" id="{82ADB7E4-7CDE-4ADB-8D20-B41EFD37469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1600200"/>
            <a:ext cx="1025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Rectangle 18">
            <a:extLst>
              <a:ext uri="{FF2B5EF4-FFF2-40B4-BE49-F238E27FC236}">
                <a16:creationId xmlns:a16="http://schemas.microsoft.com/office/drawing/2014/main" id="{613A8AC8-6018-4EC7-B911-C9282BD34DA8}"/>
              </a:ext>
            </a:extLst>
          </p:cNvPr>
          <p:cNvSpPr>
            <a:spLocks noChangeArrowheads="1"/>
          </p:cNvSpPr>
          <p:nvPr/>
        </p:nvSpPr>
        <p:spPr bwMode="auto">
          <a:xfrm>
            <a:off x="381000" y="0"/>
            <a:ext cx="8382000" cy="6858000"/>
          </a:xfrm>
          <a:prstGeom prst="rect">
            <a:avLst/>
          </a:prstGeom>
          <a:noFill/>
          <a:ln w="9525">
            <a:noFill/>
            <a:miter lim="800000"/>
            <a:headEnd/>
            <a:tailEnd/>
          </a:ln>
          <a:effectLst/>
        </p:spPr>
        <p:txBody>
          <a:bodyPr/>
          <a:lstStyle/>
          <a:p>
            <a:pPr marL="342900" indent="-342900">
              <a:lnSpc>
                <a:spcPct val="90000"/>
              </a:lnSpc>
              <a:spcBef>
                <a:spcPct val="20000"/>
              </a:spcBef>
              <a:spcAft>
                <a:spcPct val="40000"/>
              </a:spcAft>
              <a:buClr>
                <a:schemeClr val="hlink"/>
              </a:buClr>
              <a:buSzPct val="120000"/>
              <a:defRPr/>
            </a:pPr>
            <a:endParaRPr lang="vi-VN" sz="2800" b="1" i="1" dirty="0">
              <a:solidFill>
                <a:srgbClr val="FF3300"/>
              </a:solidFill>
              <a:effectLst>
                <a:outerShdw blurRad="38100" dist="38100" dir="2700000" algn="tl">
                  <a:srgbClr val="000000"/>
                </a:outerShdw>
              </a:effectLst>
              <a:latin typeface="Times" pitchFamily="18" charset="0"/>
            </a:endParaRPr>
          </a:p>
        </p:txBody>
      </p:sp>
      <p:pic>
        <p:nvPicPr>
          <p:cNvPr id="28690" name="Picture 21" descr="Hinh_dong_Phao_hoa">
            <a:extLst>
              <a:ext uri="{FF2B5EF4-FFF2-40B4-BE49-F238E27FC236}">
                <a16:creationId xmlns:a16="http://schemas.microsoft.com/office/drawing/2014/main" id="{0D8EA15B-A8E9-424F-888D-36C07D19FAD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766888" y="1096963"/>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2" descr="Hinh_dong_Phao_hoa">
            <a:extLst>
              <a:ext uri="{FF2B5EF4-FFF2-40B4-BE49-F238E27FC236}">
                <a16:creationId xmlns:a16="http://schemas.microsoft.com/office/drawing/2014/main" id="{8A2B05B7-ACDF-401E-AF94-DD41A565EFC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248400" y="9906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23" descr="Hinh_dong_Phao_hoa">
            <a:extLst>
              <a:ext uri="{FF2B5EF4-FFF2-40B4-BE49-F238E27FC236}">
                <a16:creationId xmlns:a16="http://schemas.microsoft.com/office/drawing/2014/main" id="{6D944D4C-F5C7-42B0-99D2-6FD7360193D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600200" y="42672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4" descr="Hinh_dong_Phao_hoa">
            <a:extLst>
              <a:ext uri="{FF2B5EF4-FFF2-40B4-BE49-F238E27FC236}">
                <a16:creationId xmlns:a16="http://schemas.microsoft.com/office/drawing/2014/main" id="{D41960AB-75F0-427B-B5DC-83D07848780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477000" y="44196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4" name="Picture 25" descr="Hinh_dong_Phao_hoa">
            <a:extLst>
              <a:ext uri="{FF2B5EF4-FFF2-40B4-BE49-F238E27FC236}">
                <a16:creationId xmlns:a16="http://schemas.microsoft.com/office/drawing/2014/main" id="{396CFBE1-8AC7-4350-A93A-55194BC17FA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2133600"/>
            <a:ext cx="95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5" name="TextBox 22">
            <a:extLst>
              <a:ext uri="{FF2B5EF4-FFF2-40B4-BE49-F238E27FC236}">
                <a16:creationId xmlns:a16="http://schemas.microsoft.com/office/drawing/2014/main" id="{F6414841-94BE-4E8D-AC27-CE1ECA98C297}"/>
              </a:ext>
            </a:extLst>
          </p:cNvPr>
          <p:cNvSpPr txBox="1">
            <a:spLocks noChangeArrowheads="1"/>
          </p:cNvSpPr>
          <p:nvPr/>
        </p:nvSpPr>
        <p:spPr bwMode="auto">
          <a:xfrm>
            <a:off x="2286000" y="990600"/>
            <a:ext cx="464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7030A0"/>
                </a:solidFill>
                <a:latin typeface="Times New Roman" panose="02020603050405020304" pitchFamily="18" charset="0"/>
                <a:cs typeface="Times New Roman" panose="02020603050405020304" pitchFamily="18" charset="0"/>
              </a:rPr>
              <a:t>Chân thành cảm ơn thầy cô và các bạn </a:t>
            </a:r>
          </a:p>
        </p:txBody>
      </p:sp>
      <p:pic>
        <p:nvPicPr>
          <p:cNvPr id="27" name="j0213416.wav">
            <a:hlinkClick r:id="" action="ppaction://media"/>
            <a:extLst>
              <a:ext uri="{FF2B5EF4-FFF2-40B4-BE49-F238E27FC236}">
                <a16:creationId xmlns:a16="http://schemas.microsoft.com/office/drawing/2014/main" id="{7448C7AF-24A7-408D-8298-D930E0580E4E}"/>
              </a:ext>
            </a:extLst>
          </p:cNvPr>
          <p:cNvPicPr>
            <a:picLocks noChangeAspect="1"/>
          </p:cNvPicPr>
          <p:nvPr>
            <a:audioFile r:link="rId5"/>
            <p:extLst>
              <p:ext uri="{DAA4B4D4-6D71-4841-9C94-3DE7FCFB9230}">
                <p14:media xmlns:p14="http://schemas.microsoft.com/office/powerpoint/2010/main" r:embed="rId4"/>
              </p:ext>
            </p:extLst>
          </p:nvPr>
        </p:nvPicPr>
        <p:blipFill>
          <a:blip r:embed="rId15">
            <a:extLst>
              <a:ext uri="{28A0092B-C50C-407E-A947-70E740481C1C}">
                <a14:useLocalDpi xmlns:a14="http://schemas.microsoft.com/office/drawing/2010/main" val="0"/>
              </a:ext>
            </a:extLst>
          </a:blip>
          <a:srcRect/>
          <a:stretch>
            <a:fillRect/>
          </a:stretch>
        </p:blipFill>
        <p:spPr bwMode="auto">
          <a:xfrm>
            <a:off x="44958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j0213417.wav">
            <a:hlinkClick r:id="" action="ppaction://media"/>
            <a:extLst>
              <a:ext uri="{FF2B5EF4-FFF2-40B4-BE49-F238E27FC236}">
                <a16:creationId xmlns:a16="http://schemas.microsoft.com/office/drawing/2014/main" id="{1690293C-B086-40A2-82F5-CD2A380A0111}"/>
              </a:ext>
            </a:extLst>
          </p:cNvPr>
          <p:cNvPicPr>
            <a:picLocks noChangeAspect="1"/>
          </p:cNvPicPr>
          <p:nvPr>
            <a:audioFile r:link="rId5"/>
            <p:extLst>
              <p:ext uri="{DAA4B4D4-6D71-4841-9C94-3DE7FCFB9230}">
                <p14:media xmlns:p14="http://schemas.microsoft.com/office/powerpoint/2010/main" r:embed="rId4"/>
              </p:ext>
            </p:extLst>
          </p:nvPr>
        </p:nvPicPr>
        <p:blipFill>
          <a:blip r:embed="rId15">
            <a:extLst>
              <a:ext uri="{28A0092B-C50C-407E-A947-70E740481C1C}">
                <a14:useLocalDpi xmlns:a14="http://schemas.microsoft.com/office/drawing/2010/main" val="0"/>
              </a:ext>
            </a:extLst>
          </a:blip>
          <a:srcRect/>
          <a:stretch>
            <a:fillRect/>
          </a:stretch>
        </p:blipFill>
        <p:spPr bwMode="auto">
          <a:xfrm>
            <a:off x="4495800" y="5334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71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3811"/>
                </p:tgtEl>
              </p:cMediaNode>
            </p:audio>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33812"/>
                </p:tgtEl>
              </p:cMediaNode>
            </p:audio>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BB757816-1472-469F-878F-692363A45C38}"/>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DB888FE-BE99-4B21-AE18-80BAE812DE74}" type="slidenum">
              <a:rPr lang="en-US" altLang="en-US" sz="1200">
                <a:solidFill>
                  <a:srgbClr val="898989"/>
                </a:solidFill>
              </a:rPr>
              <a:pPr algn="r" eaLnBrk="1" hangingPunct="1"/>
              <a:t>3</a:t>
            </a:fld>
            <a:endParaRPr lang="en-US" altLang="en-US" sz="1200">
              <a:solidFill>
                <a:srgbClr val="898989"/>
              </a:solidFill>
            </a:endParaRPr>
          </a:p>
        </p:txBody>
      </p:sp>
      <p:sp>
        <p:nvSpPr>
          <p:cNvPr id="84995" name="Text Box 3">
            <a:extLst>
              <a:ext uri="{FF2B5EF4-FFF2-40B4-BE49-F238E27FC236}">
                <a16:creationId xmlns:a16="http://schemas.microsoft.com/office/drawing/2014/main" id="{A4A9F2BB-7C82-4234-8217-E00E395F2A4B}"/>
              </a:ext>
            </a:extLst>
          </p:cNvPr>
          <p:cNvSpPr txBox="1">
            <a:spLocks noChangeArrowheads="1"/>
          </p:cNvSpPr>
          <p:nvPr/>
        </p:nvSpPr>
        <p:spPr bwMode="auto">
          <a:xfrm>
            <a:off x="1905000" y="176078"/>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1C16A710-09E4-49CF-BF4A-E094AC64A446}"/>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C06FFA40-7396-492F-AD16-464B9F4376CD}"/>
              </a:ext>
            </a:extLst>
          </p:cNvPr>
          <p:cNvSpPr txBox="1">
            <a:spLocks noChangeArrowheads="1"/>
          </p:cNvSpPr>
          <p:nvPr/>
        </p:nvSpPr>
        <p:spPr bwMode="auto">
          <a:xfrm>
            <a:off x="381000" y="19812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chemeClr val="hlink"/>
                </a:solidFill>
                <a:effectLst>
                  <a:outerShdw blurRad="38100" dist="38100" dir="2700000" algn="tl">
                    <a:srgbClr val="C0C0C0"/>
                  </a:outerShdw>
                </a:effectLst>
                <a:latin typeface="Times New Roman" pitchFamily="18" charset="0"/>
                <a:cs typeface="Times New Roman" pitchFamily="18" charset="0"/>
              </a:rPr>
              <a:t>Hoạt động 2</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 * Tìm hiểu các loại thức ăn nuôi gà.</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388EEC9C-8EA0-4A10-A43E-7DC51CC12417}"/>
              </a:ext>
            </a:extLst>
          </p:cNvPr>
          <p:cNvSpPr txBox="1">
            <a:spLocks noChangeArrowheads="1"/>
          </p:cNvSpPr>
          <p:nvPr/>
        </p:nvSpPr>
        <p:spPr bwMode="auto">
          <a:xfrm>
            <a:off x="533400" y="5257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4" name="Text Box 13">
            <a:extLst>
              <a:ext uri="{FF2B5EF4-FFF2-40B4-BE49-F238E27FC236}">
                <a16:creationId xmlns:a16="http://schemas.microsoft.com/office/drawing/2014/main" id="{828114B1-126D-48FE-863D-208E3F2C650A}"/>
              </a:ext>
            </a:extLst>
          </p:cNvPr>
          <p:cNvSpPr txBox="1">
            <a:spLocks noChangeArrowheads="1"/>
          </p:cNvSpPr>
          <p:nvPr/>
        </p:nvSpPr>
        <p:spPr bwMode="auto">
          <a:xfrm>
            <a:off x="457200" y="3352800"/>
            <a:ext cx="7772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2800" i="1">
                <a:solidFill>
                  <a:schemeClr val="hlink"/>
                </a:solidFill>
                <a:latin typeface="Times New Roman" panose="02020603050405020304" pitchFamily="18" charset="0"/>
                <a:cs typeface="Times New Roman" panose="02020603050405020304" pitchFamily="18" charset="0"/>
              </a:rPr>
              <a:t>	</a:t>
            </a:r>
            <a:r>
              <a:rPr lang="en-US" altLang="en-US" sz="2800" b="1" i="1">
                <a:solidFill>
                  <a:schemeClr val="hlink"/>
                </a:solidFill>
                <a:latin typeface="Times New Roman" panose="02020603050405020304" pitchFamily="18" charset="0"/>
                <a:cs typeface="Times New Roman" panose="02020603050405020304" pitchFamily="18" charset="0"/>
              </a:rPr>
              <a:t>Quan sát hình 1 Sách giáo khoa trang 56  dùng kinh nghiệm thực tế của gia đình, và qua hiểu biết tại nơi em ở hãy kể tên các loại thức ăn cho gà mà em biết ?</a:t>
            </a:r>
            <a:endParaRPr lang="en-US" altLang="en-US" sz="2800" b="1">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566F8577-A148-46B3-A134-C7F8E0BC8CE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2334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A2CD71-7B82-4451-984D-6893E21B435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3DDC2F-CA92-4E0E-857A-4645096F6F3D}" type="slidenum">
              <a:rPr lang="en-US" altLang="en-US">
                <a:solidFill>
                  <a:srgbClr val="898989"/>
                </a:solidFill>
              </a:rPr>
              <a:pPr eaLnBrk="1" hangingPunct="1"/>
              <a:t>4</a:t>
            </a:fld>
            <a:endParaRPr lang="en-US" altLang="en-US">
              <a:solidFill>
                <a:srgbClr val="898989"/>
              </a:solidFill>
            </a:endParaRPr>
          </a:p>
        </p:txBody>
      </p:sp>
      <p:pic>
        <p:nvPicPr>
          <p:cNvPr id="8" name="Picture 7" descr="rau2.jpg">
            <a:extLst>
              <a:ext uri="{FF2B5EF4-FFF2-40B4-BE49-F238E27FC236}">
                <a16:creationId xmlns:a16="http://schemas.microsoft.com/office/drawing/2014/main" id="{67591309-4976-45C9-8694-327F80F64D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66800"/>
            <a:ext cx="1600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ap cai2.jpg">
            <a:extLst>
              <a:ext uri="{FF2B5EF4-FFF2-40B4-BE49-F238E27FC236}">
                <a16:creationId xmlns:a16="http://schemas.microsoft.com/office/drawing/2014/main" id="{59119D56-1FA7-4B2F-8984-389A0E68064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1524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descr="Bắp">
            <a:extLst>
              <a:ext uri="{FF2B5EF4-FFF2-40B4-BE49-F238E27FC236}">
                <a16:creationId xmlns:a16="http://schemas.microsoft.com/office/drawing/2014/main" id="{A612C3C2-C0F8-46BC-8EEA-3C3809364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06680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descr="DĐậu">
            <a:extLst>
              <a:ext uri="{FF2B5EF4-FFF2-40B4-BE49-F238E27FC236}">
                <a16:creationId xmlns:a16="http://schemas.microsoft.com/office/drawing/2014/main" id="{EEC28A51-7C64-4780-B1B4-D00362E1E9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066800"/>
            <a:ext cx="1828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Lúa">
            <a:extLst>
              <a:ext uri="{FF2B5EF4-FFF2-40B4-BE49-F238E27FC236}">
                <a16:creationId xmlns:a16="http://schemas.microsoft.com/office/drawing/2014/main" id="{120F6428-0A89-4846-930B-B729FE58D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242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descr="Khoai">
            <a:extLst>
              <a:ext uri="{FF2B5EF4-FFF2-40B4-BE49-F238E27FC236}">
                <a16:creationId xmlns:a16="http://schemas.microsoft.com/office/drawing/2014/main" id="{866175C4-ADB5-4C8E-B9FD-6FF67AE301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3124200"/>
            <a:ext cx="16002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4" descr="Cào cào">
            <a:extLst>
              <a:ext uri="{FF2B5EF4-FFF2-40B4-BE49-F238E27FC236}">
                <a16:creationId xmlns:a16="http://schemas.microsoft.com/office/drawing/2014/main" id="{804860CE-93A6-4C67-9F66-59A1FC6ACE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320040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5" descr="giun">
            <a:extLst>
              <a:ext uri="{FF2B5EF4-FFF2-40B4-BE49-F238E27FC236}">
                <a16:creationId xmlns:a16="http://schemas.microsoft.com/office/drawing/2014/main" id="{AC4FE564-A337-44EB-97C2-BB23A9D11D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3200400"/>
            <a:ext cx="39624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6" descr="ốc">
            <a:extLst>
              <a:ext uri="{FF2B5EF4-FFF2-40B4-BE49-F238E27FC236}">
                <a16:creationId xmlns:a16="http://schemas.microsoft.com/office/drawing/2014/main" id="{26AB4EE3-83CD-465C-AE49-1F8E6E921D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5010150"/>
            <a:ext cx="1905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7" descr="Cua">
            <a:extLst>
              <a:ext uri="{FF2B5EF4-FFF2-40B4-BE49-F238E27FC236}">
                <a16:creationId xmlns:a16="http://schemas.microsoft.com/office/drawing/2014/main" id="{79D946EF-95F8-4764-9FFD-7426FAF339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1800" y="10668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8" descr="tep">
            <a:extLst>
              <a:ext uri="{FF2B5EF4-FFF2-40B4-BE49-F238E27FC236}">
                <a16:creationId xmlns:a16="http://schemas.microsoft.com/office/drawing/2014/main" id="{CD47AF62-7B19-487D-BAB1-D86C851DD9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51054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9" descr="Vo so">
            <a:extLst>
              <a:ext uri="{FF2B5EF4-FFF2-40B4-BE49-F238E27FC236}">
                <a16:creationId xmlns:a16="http://schemas.microsoft.com/office/drawing/2014/main" id="{C11C1612-8947-457E-8BB0-6117B94A75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2920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a:extLst>
              <a:ext uri="{FF2B5EF4-FFF2-40B4-BE49-F238E27FC236}">
                <a16:creationId xmlns:a16="http://schemas.microsoft.com/office/drawing/2014/main" id="{8A1D9BC2-C8ED-4D12-935D-F1342D21DD09}"/>
              </a:ext>
            </a:extLst>
          </p:cNvPr>
          <p:cNvSpPr txBox="1">
            <a:spLocks noGrp="1" noChangeArrowheads="1"/>
          </p:cNvSpPr>
          <p:nvPr>
            <p:ph idx="4294967295"/>
          </p:nvPr>
        </p:nvSpPr>
        <p:spPr>
          <a:xfrm>
            <a:off x="0" y="152400"/>
            <a:ext cx="8915400" cy="6705600"/>
          </a:xfrm>
          <a:extLst>
            <a:ext uri="{91240B29-F687-4F45-9708-019B960494DF}">
              <a14:hiddenLine xmlns:a14="http://schemas.microsoft.com/office/drawing/2010/main" w="9525" algn="ctr">
                <a:solidFill>
                  <a:srgbClr val="000000"/>
                </a:solidFill>
                <a:miter lim="800000"/>
                <a:headEnd/>
                <a:tailEnd/>
              </a14:hiddenLine>
            </a:ext>
          </a:extLst>
        </p:spPr>
        <p:txBody>
          <a:bodyPr/>
          <a:lstStyle/>
          <a:p>
            <a:pPr algn="ctr" eaLnBrk="1" hangingPunct="1">
              <a:spcBef>
                <a:spcPct val="50000"/>
              </a:spcBef>
              <a:buFontTx/>
              <a:buNone/>
              <a:defRPr/>
            </a:pPr>
            <a:r>
              <a:rPr lang="en-US" b="1" i="1">
                <a:effectLst>
                  <a:outerShdw blurRad="38100" dist="38100" dir="2700000" algn="tl">
                    <a:srgbClr val="C0C0C0"/>
                  </a:outerShdw>
                </a:effectLst>
              </a:rPr>
              <a:t>Các loại thức ăn cho gà cơ bản </a:t>
            </a:r>
            <a:r>
              <a:rPr lang="en-US"/>
              <a:t> </a:t>
            </a:r>
          </a:p>
        </p:txBody>
      </p:sp>
      <p:pic>
        <p:nvPicPr>
          <p:cNvPr id="2" name="Picture 5" descr="tôm.jpg">
            <a:extLst>
              <a:ext uri="{FF2B5EF4-FFF2-40B4-BE49-F238E27FC236}">
                <a16:creationId xmlns:a16="http://schemas.microsoft.com/office/drawing/2014/main" id="{EA021DA0-1E7A-4F4D-80D4-C5020A66EEF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895600" y="5105400"/>
            <a:ext cx="2133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7E5C279-CB43-44F8-B830-43EA1DCE0828}"/>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85200" y="6299200"/>
            <a:ext cx="406400" cy="406400"/>
          </a:xfrm>
          <a:prstGeom prst="rect">
            <a:avLst/>
          </a:prstGeom>
        </p:spPr>
      </p:pic>
    </p:spTree>
    <p:custDataLst>
      <p:tags r:id="rId1"/>
    </p:custDataLst>
  </p:cSld>
  <p:clrMapOvr>
    <a:masterClrMapping/>
  </p:clrMapOvr>
  <p:transition advTm="2757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102D8619-DFD1-4FA6-8E05-73D37B3CA8CB}"/>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51E6AB2-BE91-4C78-9FD1-D4841C32F44C}" type="slidenum">
              <a:rPr lang="en-US" altLang="en-US" sz="1200">
                <a:solidFill>
                  <a:srgbClr val="898989"/>
                </a:solidFill>
              </a:rPr>
              <a:pPr algn="r" eaLnBrk="1" hangingPunct="1"/>
              <a:t>5</a:t>
            </a:fld>
            <a:endParaRPr lang="en-US" altLang="en-US" sz="1200">
              <a:solidFill>
                <a:srgbClr val="898989"/>
              </a:solidFill>
            </a:endParaRPr>
          </a:p>
        </p:txBody>
      </p:sp>
      <p:sp>
        <p:nvSpPr>
          <p:cNvPr id="84995" name="Text Box 3">
            <a:extLst>
              <a:ext uri="{FF2B5EF4-FFF2-40B4-BE49-F238E27FC236}">
                <a16:creationId xmlns:a16="http://schemas.microsoft.com/office/drawing/2014/main" id="{7A52EBBB-91BE-4229-A41E-8C9096A85C58}"/>
              </a:ext>
            </a:extLst>
          </p:cNvPr>
          <p:cNvSpPr txBox="1">
            <a:spLocks noChangeArrowheads="1"/>
          </p:cNvSpPr>
          <p:nvPr/>
        </p:nvSpPr>
        <p:spPr bwMode="auto">
          <a:xfrm>
            <a:off x="2057400" y="0"/>
            <a:ext cx="5867400" cy="10191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400"/>
              <a:t>Thứ sáu, ngày 21 tháng 12 năm 2012</a:t>
            </a:r>
            <a:endParaRPr lang="en-US" sz="2400">
              <a:solidFill>
                <a:schemeClr val="hlink"/>
              </a:solidFill>
            </a:endParaRPr>
          </a:p>
          <a:p>
            <a:pPr>
              <a:lnSpc>
                <a:spcPct val="90000"/>
              </a:lnSpc>
              <a:spcBef>
                <a:spcPct val="50000"/>
              </a:spcBef>
              <a:defRPr/>
            </a:pPr>
            <a:r>
              <a:rPr lang="en-US" sz="2800" b="1" i="1" u="sng">
                <a:latin typeface="Times New Roman" pitchFamily="18" charset="0"/>
              </a:rPr>
              <a:t>Kĩ thuật</a:t>
            </a:r>
            <a:endParaRPr lang="en-US" sz="2800" b="1" u="sng">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69CAC7C5-A9C9-4F03-ACBE-841B2D0E76EE}"/>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40F374B7-A1EC-462A-9313-E2010F1B5751}"/>
              </a:ext>
            </a:extLst>
          </p:cNvPr>
          <p:cNvSpPr txBox="1">
            <a:spLocks noChangeArrowheads="1"/>
          </p:cNvSpPr>
          <p:nvPr/>
        </p:nvSpPr>
        <p:spPr bwMode="auto">
          <a:xfrm>
            <a:off x="381000" y="19812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chemeClr val="hlink"/>
                </a:solidFill>
                <a:effectLst>
                  <a:outerShdw blurRad="38100" dist="38100" dir="2700000" algn="tl">
                    <a:srgbClr val="C0C0C0"/>
                  </a:outerShdw>
                </a:effectLst>
                <a:latin typeface="Times New Roman" pitchFamily="18" charset="0"/>
                <a:cs typeface="Times New Roman" pitchFamily="18" charset="0"/>
              </a:rPr>
              <a:t>Hoạt động 2</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 * Tìm hiểu các loại thức ăn nuôi gà.</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2D2CD294-A2F0-4492-8FC3-6E1483CECAEE}"/>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4" name="Text Box 13">
            <a:extLst>
              <a:ext uri="{FF2B5EF4-FFF2-40B4-BE49-F238E27FC236}">
                <a16:creationId xmlns:a16="http://schemas.microsoft.com/office/drawing/2014/main" id="{11F7202E-789A-4D83-9837-350B111B7EBB}"/>
              </a:ext>
            </a:extLst>
          </p:cNvPr>
          <p:cNvSpPr txBox="1">
            <a:spLocks noChangeArrowheads="1"/>
          </p:cNvSpPr>
          <p:nvPr/>
        </p:nvSpPr>
        <p:spPr bwMode="auto">
          <a:xfrm>
            <a:off x="457200" y="3048000"/>
            <a:ext cx="7772400" cy="1373188"/>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Các loại thức ăn các bạn vừa nêu rất cần thiết cho sự phát triển của gà và có thể chia chúng thành hai nguồn thức ăn như sau:</a:t>
            </a:r>
            <a:endParaRPr lang="en-US" sz="2800" b="1">
              <a:solidFill>
                <a:srgbClr val="990000"/>
              </a:solidFill>
              <a:effectLst>
                <a:outerShdw blurRad="38100" dist="38100" dir="2700000" algn="tl">
                  <a:srgbClr val="C0C0C0"/>
                </a:outerShdw>
              </a:effectLst>
              <a:latin typeface="Times New Roman" pitchFamily="18" charset="0"/>
              <a:cs typeface="Times New Roman" pitchFamily="18" charset="0"/>
            </a:endParaRPr>
          </a:p>
        </p:txBody>
      </p:sp>
      <p:pic>
        <p:nvPicPr>
          <p:cNvPr id="5" name="Audio 4">
            <a:hlinkClick r:id="" action="ppaction://media"/>
            <a:extLst>
              <a:ext uri="{FF2B5EF4-FFF2-40B4-BE49-F238E27FC236}">
                <a16:creationId xmlns:a16="http://schemas.microsoft.com/office/drawing/2014/main" id="{8D712824-5291-454B-A36A-87C238989AD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1410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0D04B9-5C56-4B71-BEC5-5C319A18818E}"/>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7019143-0410-4439-9F2B-07B0815A3C64}" type="slidenum">
              <a:rPr lang="en-US" altLang="en-US" sz="1200">
                <a:solidFill>
                  <a:srgbClr val="898989"/>
                </a:solidFill>
              </a:rPr>
              <a:pPr algn="r" eaLnBrk="1" hangingPunct="1"/>
              <a:t>6</a:t>
            </a:fld>
            <a:endParaRPr lang="en-US" altLang="en-US" sz="1200">
              <a:solidFill>
                <a:srgbClr val="898989"/>
              </a:solidFill>
            </a:endParaRPr>
          </a:p>
        </p:txBody>
      </p:sp>
      <p:pic>
        <p:nvPicPr>
          <p:cNvPr id="8" name="Picture 7" descr="rau2.jpg">
            <a:extLst>
              <a:ext uri="{FF2B5EF4-FFF2-40B4-BE49-F238E27FC236}">
                <a16:creationId xmlns:a16="http://schemas.microsoft.com/office/drawing/2014/main" id="{7584DF2A-72AD-4744-A19D-E0D23C00EC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066800"/>
            <a:ext cx="2362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ap cai2.jpg">
            <a:extLst>
              <a:ext uri="{FF2B5EF4-FFF2-40B4-BE49-F238E27FC236}">
                <a16:creationId xmlns:a16="http://schemas.microsoft.com/office/drawing/2014/main" id="{26319F48-7CB8-4258-9C8B-9C579C09CD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26670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ắp">
            <a:extLst>
              <a:ext uri="{FF2B5EF4-FFF2-40B4-BE49-F238E27FC236}">
                <a16:creationId xmlns:a16="http://schemas.microsoft.com/office/drawing/2014/main" id="{A3FBD0DB-2F10-43EE-B6F2-7C27AB260F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276600"/>
            <a:ext cx="3276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DĐậu">
            <a:extLst>
              <a:ext uri="{FF2B5EF4-FFF2-40B4-BE49-F238E27FC236}">
                <a16:creationId xmlns:a16="http://schemas.microsoft.com/office/drawing/2014/main" id="{02ECFB3E-D4A0-4ED7-9A66-4EBC62319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0668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Lúa">
            <a:extLst>
              <a:ext uri="{FF2B5EF4-FFF2-40B4-BE49-F238E27FC236}">
                <a16:creationId xmlns:a16="http://schemas.microsoft.com/office/drawing/2014/main" id="{1C55A208-DC34-4A31-8C07-C270248DA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242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Khoai">
            <a:extLst>
              <a:ext uri="{FF2B5EF4-FFF2-40B4-BE49-F238E27FC236}">
                <a16:creationId xmlns:a16="http://schemas.microsoft.com/office/drawing/2014/main" id="{CCC40118-E666-4F87-A0D7-472F02CE75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124200"/>
            <a:ext cx="2286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a:extLst>
              <a:ext uri="{FF2B5EF4-FFF2-40B4-BE49-F238E27FC236}">
                <a16:creationId xmlns:a16="http://schemas.microsoft.com/office/drawing/2014/main" id="{3DDFDF16-CA8E-4F86-BB1B-560834BA9B62}"/>
              </a:ext>
            </a:extLst>
          </p:cNvPr>
          <p:cNvSpPr txBox="1">
            <a:spLocks noGrp="1" noChangeArrowheads="1"/>
          </p:cNvSpPr>
          <p:nvPr>
            <p:ph idx="4294967295"/>
          </p:nvPr>
        </p:nvSpPr>
        <p:spPr>
          <a:xfrm>
            <a:off x="0" y="152400"/>
            <a:ext cx="8915400" cy="6705600"/>
          </a:xfrm>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indent="0" algn="ctr" eaLnBrk="1" hangingPunct="1">
              <a:spcBef>
                <a:spcPct val="50000"/>
              </a:spcBef>
              <a:buFontTx/>
              <a:buNone/>
              <a:defRPr/>
            </a:pPr>
            <a:r>
              <a:rPr lang="en-US" b="1" i="1">
                <a:effectLst>
                  <a:outerShdw blurRad="38100" dist="38100" dir="2700000" algn="tl">
                    <a:srgbClr val="C0C0C0"/>
                  </a:outerShdw>
                </a:effectLst>
              </a:rPr>
              <a:t>Nguồn  thức ăn có nguồn gốc từ thực vật  </a:t>
            </a:r>
            <a:r>
              <a:rPr lang="en-US"/>
              <a:t> </a:t>
            </a:r>
          </a:p>
        </p:txBody>
      </p:sp>
      <p:pic>
        <p:nvPicPr>
          <p:cNvPr id="2" name="Audio 1">
            <a:hlinkClick r:id="" action="ppaction://media"/>
            <a:extLst>
              <a:ext uri="{FF2B5EF4-FFF2-40B4-BE49-F238E27FC236}">
                <a16:creationId xmlns:a16="http://schemas.microsoft.com/office/drawing/2014/main" id="{63E4C64F-62A1-4F7A-AFC4-4A35D2C0952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6299200"/>
            <a:ext cx="406400" cy="406400"/>
          </a:xfrm>
          <a:prstGeom prst="rect">
            <a:avLst/>
          </a:prstGeom>
        </p:spPr>
      </p:pic>
    </p:spTree>
    <p:custDataLst>
      <p:tags r:id="rId1"/>
    </p:custDataLst>
  </p:cSld>
  <p:clrMapOvr>
    <a:masterClrMapping/>
  </p:clrMapOvr>
  <p:transition advTm="1431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D23845-BF6B-467A-BC4D-6587C70D9542}"/>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B37EFDE-5F07-42C1-A5CC-9BD860E5D6B6}" type="slidenum">
              <a:rPr lang="en-US" altLang="en-US" sz="1200">
                <a:solidFill>
                  <a:srgbClr val="898989"/>
                </a:solidFill>
              </a:rPr>
              <a:pPr algn="r" eaLnBrk="1" hangingPunct="1"/>
              <a:t>7</a:t>
            </a:fld>
            <a:endParaRPr lang="en-US" altLang="en-US" sz="1200">
              <a:solidFill>
                <a:srgbClr val="898989"/>
              </a:solidFill>
            </a:endParaRPr>
          </a:p>
        </p:txBody>
      </p:sp>
      <p:pic>
        <p:nvPicPr>
          <p:cNvPr id="12291" name="Picture 9" descr="Cào cào">
            <a:extLst>
              <a:ext uri="{FF2B5EF4-FFF2-40B4-BE49-F238E27FC236}">
                <a16:creationId xmlns:a16="http://schemas.microsoft.com/office/drawing/2014/main" id="{3CD96BFE-9F95-4EE7-B0F1-3036A82B1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819400"/>
            <a:ext cx="335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0" descr="giun">
            <a:extLst>
              <a:ext uri="{FF2B5EF4-FFF2-40B4-BE49-F238E27FC236}">
                <a16:creationId xmlns:a16="http://schemas.microsoft.com/office/drawing/2014/main" id="{1B61CBC9-27F4-4CED-AD78-C157E5237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2000"/>
            <a:ext cx="5181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1" descr="ốc">
            <a:extLst>
              <a:ext uri="{FF2B5EF4-FFF2-40B4-BE49-F238E27FC236}">
                <a16:creationId xmlns:a16="http://schemas.microsoft.com/office/drawing/2014/main" id="{D9D41106-0667-4B10-820F-5C99B60F0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6482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descr="Cua">
            <a:extLst>
              <a:ext uri="{FF2B5EF4-FFF2-40B4-BE49-F238E27FC236}">
                <a16:creationId xmlns:a16="http://schemas.microsoft.com/office/drawing/2014/main" id="{C88B336F-C4D0-4F13-AB80-AE5AEE2B5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7620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3" descr="tep">
            <a:extLst>
              <a:ext uri="{FF2B5EF4-FFF2-40B4-BE49-F238E27FC236}">
                <a16:creationId xmlns:a16="http://schemas.microsoft.com/office/drawing/2014/main" id="{F2B8949C-3B97-4A56-A1A2-41CC8E0145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419600"/>
            <a:ext cx="2667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4" descr="Vo so">
            <a:extLst>
              <a:ext uri="{FF2B5EF4-FFF2-40B4-BE49-F238E27FC236}">
                <a16:creationId xmlns:a16="http://schemas.microsoft.com/office/drawing/2014/main" id="{8CDB785D-9BE7-47B5-8C72-8E7F75EB84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590800"/>
            <a:ext cx="2590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a:extLst>
              <a:ext uri="{FF2B5EF4-FFF2-40B4-BE49-F238E27FC236}">
                <a16:creationId xmlns:a16="http://schemas.microsoft.com/office/drawing/2014/main" id="{EEA200A8-C769-4ACC-A4B6-9239FD3C2DC0}"/>
              </a:ext>
            </a:extLst>
          </p:cNvPr>
          <p:cNvSpPr txBox="1">
            <a:spLocks noGrp="1" noChangeArrowheads="1"/>
          </p:cNvSpPr>
          <p:nvPr>
            <p:ph idx="4294967295"/>
          </p:nvPr>
        </p:nvSpPr>
        <p:spPr>
          <a:xfrm>
            <a:off x="0" y="152400"/>
            <a:ext cx="8915400" cy="6705600"/>
          </a:xfrm>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indent="0" algn="ctr" eaLnBrk="1" hangingPunct="1">
              <a:spcBef>
                <a:spcPct val="50000"/>
              </a:spcBef>
              <a:buFontTx/>
              <a:buNone/>
              <a:defRPr/>
            </a:pPr>
            <a:r>
              <a:rPr lang="en-US" b="1" i="1">
                <a:effectLst>
                  <a:outerShdw blurRad="38100" dist="38100" dir="2700000" algn="tl">
                    <a:srgbClr val="C0C0C0"/>
                  </a:outerShdw>
                </a:effectLst>
              </a:rPr>
              <a:t>Nguồn thức ăn có nguồn gốc từ động vật  </a:t>
            </a:r>
            <a:r>
              <a:rPr lang="en-US"/>
              <a:t> </a:t>
            </a:r>
          </a:p>
        </p:txBody>
      </p:sp>
      <p:pic>
        <p:nvPicPr>
          <p:cNvPr id="6" name="Picture 5" descr="tôm.jpg">
            <a:extLst>
              <a:ext uri="{FF2B5EF4-FFF2-40B4-BE49-F238E27FC236}">
                <a16:creationId xmlns:a16="http://schemas.microsoft.com/office/drawing/2014/main" id="{9F972A27-5344-4D51-A11E-FC2C796008D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441960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7" descr="ca">
            <a:extLst>
              <a:ext uri="{FF2B5EF4-FFF2-40B4-BE49-F238E27FC236}">
                <a16:creationId xmlns:a16="http://schemas.microsoft.com/office/drawing/2014/main" id="{753B7C6E-7560-497B-A0C5-08D7265206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600" y="2667000"/>
            <a:ext cx="2590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05B6C44-1D6B-453B-9970-B1CB559BD84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85200" y="6299200"/>
            <a:ext cx="406400" cy="406400"/>
          </a:xfrm>
          <a:prstGeom prst="rect">
            <a:avLst/>
          </a:prstGeom>
        </p:spPr>
      </p:pic>
    </p:spTree>
    <p:custDataLst>
      <p:tags r:id="rId1"/>
    </p:custDataLst>
  </p:cSld>
  <p:clrMapOvr>
    <a:masterClrMapping/>
  </p:clrMapOvr>
  <p:transition advTm="13686">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2ABECC03-BA17-4BA1-BF9C-5019FC2F7DFD}"/>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ED517AA-7721-42AA-848D-CF250AACED50}" type="slidenum">
              <a:rPr lang="en-US" altLang="en-US" sz="1200">
                <a:solidFill>
                  <a:srgbClr val="898989"/>
                </a:solidFill>
              </a:rPr>
              <a:pPr algn="r" eaLnBrk="1" hangingPunct="1"/>
              <a:t>8</a:t>
            </a:fld>
            <a:endParaRPr lang="en-US" altLang="en-US" sz="1200">
              <a:solidFill>
                <a:srgbClr val="898989"/>
              </a:solidFill>
            </a:endParaRPr>
          </a:p>
        </p:txBody>
      </p:sp>
      <p:sp>
        <p:nvSpPr>
          <p:cNvPr id="84995" name="Text Box 3">
            <a:extLst>
              <a:ext uri="{FF2B5EF4-FFF2-40B4-BE49-F238E27FC236}">
                <a16:creationId xmlns:a16="http://schemas.microsoft.com/office/drawing/2014/main" id="{70D7B379-D62F-457C-8746-3AB3A8C73FCA}"/>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31A02EDF-DCDB-452A-85C2-9EC4653D7D18}"/>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3474356B-E9EF-4F17-9160-7D293F03C666}"/>
              </a:ext>
            </a:extLst>
          </p:cNvPr>
          <p:cNvSpPr txBox="1">
            <a:spLocks noChangeArrowheads="1"/>
          </p:cNvSpPr>
          <p:nvPr/>
        </p:nvSpPr>
        <p:spPr bwMode="auto">
          <a:xfrm>
            <a:off x="381000" y="1981200"/>
            <a:ext cx="7772400" cy="9461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u="sng">
                <a:solidFill>
                  <a:schemeClr val="hlink"/>
                </a:solidFill>
                <a:effectLst>
                  <a:outerShdw blurRad="38100" dist="38100" dir="2700000" algn="tl">
                    <a:srgbClr val="C0C0C0"/>
                  </a:outerShdw>
                </a:effectLst>
                <a:latin typeface="Times New Roman" pitchFamily="18" charset="0"/>
                <a:cs typeface="Times New Roman" pitchFamily="18" charset="0"/>
              </a:rPr>
              <a:t>Hoạt động 3</a:t>
            </a: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a:t>
            </a:r>
            <a:r>
              <a:rPr lang="en-US" sz="2800" b="1" i="1">
                <a:effectLst>
                  <a:outerShdw blurRad="38100" dist="38100" dir="2700000" algn="tl">
                    <a:srgbClr val="C0C0C0"/>
                  </a:outerShdw>
                </a:effectLst>
                <a:latin typeface="Times New Roman" pitchFamily="18" charset="0"/>
                <a:cs typeface="Times New Roman" pitchFamily="18" charset="0"/>
              </a:rPr>
              <a:t> * Tìm hiểu tác dụng và cách sử dụng từng loại thức ăn nuôi gà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3D7E15C9-E982-404F-A52A-5E5BEF440B11}"/>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4" name="Text Box 13">
            <a:extLst>
              <a:ext uri="{FF2B5EF4-FFF2-40B4-BE49-F238E27FC236}">
                <a16:creationId xmlns:a16="http://schemas.microsoft.com/office/drawing/2014/main" id="{8EAFC5C6-2214-45D6-BE9B-804F4873B04C}"/>
              </a:ext>
            </a:extLst>
          </p:cNvPr>
          <p:cNvSpPr txBox="1">
            <a:spLocks noChangeArrowheads="1"/>
          </p:cNvSpPr>
          <p:nvPr/>
        </p:nvSpPr>
        <p:spPr bwMode="auto">
          <a:xfrm>
            <a:off x="457200" y="3048000"/>
            <a:ext cx="7772400" cy="1373188"/>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	Hãy đọc nội dung chính của hình 2, hình 3, hình 4 và cho biết : Thức ăn cho gà được chia thành mấy nhóm thức ăn chính ?</a:t>
            </a:r>
            <a:endParaRPr lang="en-US" sz="2800" b="1">
              <a:effectLst>
                <a:outerShdw blurRad="38100" dist="38100" dir="2700000" algn="tl">
                  <a:srgbClr val="C0C0C0"/>
                </a:outerShdw>
              </a:effectLst>
              <a:latin typeface="Times New Roman" pitchFamily="18" charset="0"/>
              <a:cs typeface="Times New Roman" pitchFamily="18" charset="0"/>
            </a:endParaRPr>
          </a:p>
        </p:txBody>
      </p:sp>
      <p:pic>
        <p:nvPicPr>
          <p:cNvPr id="5" name="Audio 4">
            <a:hlinkClick r:id="" action="ppaction://media"/>
            <a:extLst>
              <a:ext uri="{FF2B5EF4-FFF2-40B4-BE49-F238E27FC236}">
                <a16:creationId xmlns:a16="http://schemas.microsoft.com/office/drawing/2014/main" id="{0F22B38C-2C3D-4784-BAB7-22FBDDE612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p:transition advTm="1932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5D73361C-0224-48EF-BC4C-7149528D2F53}"/>
              </a:ext>
            </a:extLst>
          </p:cNvPr>
          <p:cNvSpPr txBox="1">
            <a:spLocks noGrp="1" noChangeArrowheads="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4D3DAE9-C6CC-4657-9F87-BE2BD302B746}" type="slidenum">
              <a:rPr lang="en-US" altLang="en-US" sz="1200">
                <a:solidFill>
                  <a:srgbClr val="898989"/>
                </a:solidFill>
              </a:rPr>
              <a:pPr algn="r" eaLnBrk="1" hangingPunct="1"/>
              <a:t>9</a:t>
            </a:fld>
            <a:endParaRPr lang="en-US" altLang="en-US" sz="1200">
              <a:solidFill>
                <a:srgbClr val="898989"/>
              </a:solidFill>
            </a:endParaRPr>
          </a:p>
        </p:txBody>
      </p:sp>
      <p:sp>
        <p:nvSpPr>
          <p:cNvPr id="84995" name="Text Box 3">
            <a:extLst>
              <a:ext uri="{FF2B5EF4-FFF2-40B4-BE49-F238E27FC236}">
                <a16:creationId xmlns:a16="http://schemas.microsoft.com/office/drawing/2014/main" id="{C87C1C69-6A58-4FDD-BA16-B87F51DF80EA}"/>
              </a:ext>
            </a:extLst>
          </p:cNvPr>
          <p:cNvSpPr txBox="1">
            <a:spLocks noChangeArrowheads="1"/>
          </p:cNvSpPr>
          <p:nvPr/>
        </p:nvSpPr>
        <p:spPr bwMode="auto">
          <a:xfrm>
            <a:off x="2057400" y="0"/>
            <a:ext cx="5867400" cy="480131"/>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nSpc>
                <a:spcPct val="90000"/>
              </a:lnSpc>
              <a:spcBef>
                <a:spcPct val="50000"/>
              </a:spcBef>
              <a:defRPr/>
            </a:pPr>
            <a:r>
              <a:rPr lang="en-US" sz="2800" b="1" i="1" u="sng" dirty="0" err="1">
                <a:latin typeface="Times New Roman" pitchFamily="18" charset="0"/>
              </a:rPr>
              <a:t>Kĩ</a:t>
            </a:r>
            <a:r>
              <a:rPr lang="en-US" sz="2800" b="1" i="1" u="sng" dirty="0">
                <a:latin typeface="Times New Roman" pitchFamily="18" charset="0"/>
              </a:rPr>
              <a:t> </a:t>
            </a:r>
            <a:r>
              <a:rPr lang="en-US" sz="2800" b="1" i="1" u="sng" dirty="0" err="1">
                <a:latin typeface="Times New Roman" pitchFamily="18" charset="0"/>
              </a:rPr>
              <a:t>thuật</a:t>
            </a:r>
            <a:endParaRPr lang="en-US" sz="2800" b="1" u="sng" dirty="0">
              <a:solidFill>
                <a:schemeClr val="hlink"/>
              </a:solidFill>
              <a:effectLst>
                <a:outerShdw blurRad="38100" dist="38100" dir="2700000" algn="tl">
                  <a:srgbClr val="C0C0C0"/>
                </a:outerShdw>
              </a:effectLst>
              <a:latin typeface="Times New Roman" pitchFamily="18" charset="0"/>
            </a:endParaRPr>
          </a:p>
        </p:txBody>
      </p:sp>
      <p:sp>
        <p:nvSpPr>
          <p:cNvPr id="85005" name="Text Box 13">
            <a:extLst>
              <a:ext uri="{FF2B5EF4-FFF2-40B4-BE49-F238E27FC236}">
                <a16:creationId xmlns:a16="http://schemas.microsoft.com/office/drawing/2014/main" id="{AF8969CD-7723-40A7-83FF-93290D2A9955}"/>
              </a:ext>
            </a:extLst>
          </p:cNvPr>
          <p:cNvSpPr txBox="1">
            <a:spLocks noChangeArrowheads="1"/>
          </p:cNvSpPr>
          <p:nvPr/>
        </p:nvSpPr>
        <p:spPr bwMode="auto">
          <a:xfrm>
            <a:off x="1676400" y="1066800"/>
            <a:ext cx="70866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NUÔI GÀ</a:t>
            </a:r>
            <a:r>
              <a:rPr lang="en-US" sz="2800" b="1" i="1">
                <a:effectLst>
                  <a:outerShdw blurRad="38100" dist="38100" dir="2700000" algn="tl">
                    <a:srgbClr val="C0C0C0"/>
                  </a:outerShdw>
                </a:effectLst>
                <a:latin typeface="Times New Roman" pitchFamily="18" charset="0"/>
                <a:cs typeface="Times New Roman" pitchFamily="18" charset="0"/>
              </a:rPr>
              <a:t> </a:t>
            </a: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2" name="Text Box 13">
            <a:extLst>
              <a:ext uri="{FF2B5EF4-FFF2-40B4-BE49-F238E27FC236}">
                <a16:creationId xmlns:a16="http://schemas.microsoft.com/office/drawing/2014/main" id="{CEE3E528-561E-4D97-A0F7-32858E772D76}"/>
              </a:ext>
            </a:extLst>
          </p:cNvPr>
          <p:cNvSpPr txBox="1">
            <a:spLocks noChangeArrowheads="1"/>
          </p:cNvSpPr>
          <p:nvPr/>
        </p:nvSpPr>
        <p:spPr bwMode="auto">
          <a:xfrm>
            <a:off x="457200" y="2819400"/>
            <a:ext cx="7772400" cy="51911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endParaRPr lang="en-US" sz="2800" b="1">
              <a:effectLst>
                <a:outerShdw blurRad="38100" dist="38100" dir="2700000" algn="tl">
                  <a:srgbClr val="C0C0C0"/>
                </a:outerShdw>
              </a:effectLst>
              <a:latin typeface="Times New Roman" pitchFamily="18" charset="0"/>
              <a:cs typeface="Times New Roman" pitchFamily="18" charset="0"/>
            </a:endParaRPr>
          </a:p>
        </p:txBody>
      </p:sp>
      <p:sp>
        <p:nvSpPr>
          <p:cNvPr id="3" name="Text Box 13">
            <a:extLst>
              <a:ext uri="{FF2B5EF4-FFF2-40B4-BE49-F238E27FC236}">
                <a16:creationId xmlns:a16="http://schemas.microsoft.com/office/drawing/2014/main" id="{CA2453DC-8EC3-4B74-B258-DC87172800E2}"/>
              </a:ext>
            </a:extLst>
          </p:cNvPr>
          <p:cNvSpPr txBox="1">
            <a:spLocks noChangeArrowheads="1"/>
          </p:cNvSpPr>
          <p:nvPr/>
        </p:nvSpPr>
        <p:spPr bwMode="auto">
          <a:xfrm>
            <a:off x="228600" y="1828800"/>
            <a:ext cx="7772400" cy="1160463"/>
          </a:xfrm>
          <a:prstGeom prst="rect">
            <a:avLst/>
          </a:prstGeom>
          <a:noFill/>
          <a:ln w="9525" algn="ctr">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Thức ăn cho được chia thành 4 nhóm chính:</a:t>
            </a:r>
          </a:p>
          <a:p>
            <a:pPr algn="l" eaLnBrk="1" hangingPunct="1">
              <a:spcBef>
                <a:spcPct val="50000"/>
              </a:spcBef>
              <a:defRPr/>
            </a:pPr>
            <a:r>
              <a:rPr lang="en-US" sz="2800" b="1" i="1">
                <a:solidFill>
                  <a:srgbClr val="990000"/>
                </a:solidFill>
                <a:effectLst>
                  <a:outerShdw blurRad="38100" dist="38100" dir="2700000" algn="tl">
                    <a:srgbClr val="C0C0C0"/>
                  </a:outerShdw>
                </a:effectLst>
                <a:latin typeface="Times New Roman" pitchFamily="18" charset="0"/>
                <a:cs typeface="Times New Roman" pitchFamily="18" charset="0"/>
              </a:rPr>
              <a:t>a/Nhóm thức ăn cung cấp chất bột đường . </a:t>
            </a:r>
          </a:p>
        </p:txBody>
      </p:sp>
      <p:pic>
        <p:nvPicPr>
          <p:cNvPr id="8" name="Picture 7" descr="rau2.jpg">
            <a:extLst>
              <a:ext uri="{FF2B5EF4-FFF2-40B4-BE49-F238E27FC236}">
                <a16:creationId xmlns:a16="http://schemas.microsoft.com/office/drawing/2014/main" id="{EAED7935-36A9-4F9C-9743-565A3DEFE1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352800"/>
            <a:ext cx="1371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9" descr="DĐậu">
            <a:extLst>
              <a:ext uri="{FF2B5EF4-FFF2-40B4-BE49-F238E27FC236}">
                <a16:creationId xmlns:a16="http://schemas.microsoft.com/office/drawing/2014/main" id="{5965C432-24E0-4537-8849-3DC83557B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429000"/>
            <a:ext cx="190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Lúa">
            <a:extLst>
              <a:ext uri="{FF2B5EF4-FFF2-40B4-BE49-F238E27FC236}">
                <a16:creationId xmlns:a16="http://schemas.microsoft.com/office/drawing/2014/main" id="{F0120164-B4CD-4582-B2EB-0BD467467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52800"/>
            <a:ext cx="167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1" descr="Bắp">
            <a:extLst>
              <a:ext uri="{FF2B5EF4-FFF2-40B4-BE49-F238E27FC236}">
                <a16:creationId xmlns:a16="http://schemas.microsoft.com/office/drawing/2014/main" id="{272AFAD1-A336-489D-BE00-4FA0D744CD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3429000"/>
            <a:ext cx="1981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2" descr="Khoai">
            <a:extLst>
              <a:ext uri="{FF2B5EF4-FFF2-40B4-BE49-F238E27FC236}">
                <a16:creationId xmlns:a16="http://schemas.microsoft.com/office/drawing/2014/main" id="{F65D5F1E-A06C-4B0E-BFD3-6F54D8728E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429000"/>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40F90019-5CED-4D75-8EC6-C1AD78E3D89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cSld>
  <p:clrMapOvr>
    <a:masterClrMapping/>
  </p:clrMapOvr>
  <p:transition advTm="22835">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70" decel="100000"/>
                                        <p:tgtEl>
                                          <p:spTgt spid="8"/>
                                        </p:tgtEl>
                                      </p:cBhvr>
                                    </p:animEffect>
                                    <p:animScale>
                                      <p:cBhvr>
                                        <p:cTn id="10" dur="770" decel="100000"/>
                                        <p:tgtEl>
                                          <p:spTgt spid="8"/>
                                        </p:tgtEl>
                                      </p:cBhvr>
                                      <p:from x="10000" y="10000"/>
                                      <p:to x="200000" y="450000"/>
                                    </p:animScale>
                                    <p:animScale>
                                      <p:cBhvr>
                                        <p:cTn id="11" dur="1230" accel="100000" fill="hold">
                                          <p:stCondLst>
                                            <p:cond delay="770"/>
                                          </p:stCondLst>
                                        </p:cTn>
                                        <p:tgtEl>
                                          <p:spTgt spid="8"/>
                                        </p:tgtEl>
                                      </p:cBhvr>
                                      <p:from x="200000" y="450000"/>
                                      <p:to x="100000" y="100000"/>
                                    </p:animScale>
                                    <p:set>
                                      <p:cBhvr>
                                        <p:cTn id="12" dur="770" fill="hold"/>
                                        <p:tgtEl>
                                          <p:spTgt spid="8"/>
                                        </p:tgtEl>
                                        <p:attrNameLst>
                                          <p:attrName>ppt_x</p:attrName>
                                        </p:attrNameLst>
                                      </p:cBhvr>
                                      <p:to>
                                        <p:strVal val="(0.5)"/>
                                      </p:to>
                                    </p:set>
                                    <p:anim from="(0.5)" to="(#ppt_x)" calcmode="lin" valueType="num">
                                      <p:cBhvr>
                                        <p:cTn id="13" dur="1230" accel="100000" fill="hold">
                                          <p:stCondLst>
                                            <p:cond delay="770"/>
                                          </p:stCondLst>
                                        </p:cTn>
                                        <p:tgtEl>
                                          <p:spTgt spid="8"/>
                                        </p:tgtEl>
                                        <p:attrNameLst>
                                          <p:attrName>ppt_x</p:attrName>
                                        </p:attrNameLst>
                                      </p:cBhvr>
                                    </p:anim>
                                    <p:set>
                                      <p:cBhvr>
                                        <p:cTn id="14" dur="770" fill="hold"/>
                                        <p:tgtEl>
                                          <p:spTgt spid="8"/>
                                        </p:tgtEl>
                                        <p:attrNameLst>
                                          <p:attrName>ppt_y</p:attrName>
                                        </p:attrNameLst>
                                      </p:cBhvr>
                                      <p:to>
                                        <p:strVal val="(#ppt_y+0.4)"/>
                                      </p:to>
                                    </p:set>
                                    <p:anim from="(#ppt_y+0.4)" to="(#ppt_y)" calcmode="lin" valueType="num">
                                      <p:cBhvr>
                                        <p:cTn id="15" dur="1230" accel="100000" fill="hold">
                                          <p:stCondLst>
                                            <p:cond delay="770"/>
                                          </p:stCondLst>
                                        </p:cTn>
                                        <p:tgtEl>
                                          <p:spTgt spid="8"/>
                                        </p:tgtEl>
                                        <p:attrNameLst>
                                          <p:attrName>ppt_y</p:attrName>
                                        </p:attrNameLst>
                                      </p:cBhvr>
                                    </p:anim>
                                  </p:childTnLst>
                                </p:cTn>
                              </p:par>
                              <p:par>
                                <p:cTn id="16" presetID="51" presetClass="entr" presetSubtype="0" fill="hold" nodeType="withEffect">
                                  <p:stCondLst>
                                    <p:cond delay="0"/>
                                  </p:stCondLst>
                                  <p:childTnLst>
                                    <p:set>
                                      <p:cBhvr>
                                        <p:cTn id="17" dur="1" fill="hold">
                                          <p:stCondLst>
                                            <p:cond delay="0"/>
                                          </p:stCondLst>
                                        </p:cTn>
                                        <p:tgtEl>
                                          <p:spTgt spid="64521"/>
                                        </p:tgtEl>
                                        <p:attrNameLst>
                                          <p:attrName>style.visibility</p:attrName>
                                        </p:attrNameLst>
                                      </p:cBhvr>
                                      <p:to>
                                        <p:strVal val="visible"/>
                                      </p:to>
                                    </p:set>
                                    <p:animEffect transition="in" filter="fade">
                                      <p:cBhvr>
                                        <p:cTn id="18" dur="770" decel="100000"/>
                                        <p:tgtEl>
                                          <p:spTgt spid="64521"/>
                                        </p:tgtEl>
                                      </p:cBhvr>
                                    </p:animEffect>
                                    <p:animScale>
                                      <p:cBhvr>
                                        <p:cTn id="19" dur="770" decel="100000"/>
                                        <p:tgtEl>
                                          <p:spTgt spid="64521"/>
                                        </p:tgtEl>
                                      </p:cBhvr>
                                      <p:from x="10000" y="10000"/>
                                      <p:to x="200000" y="450000"/>
                                    </p:animScale>
                                    <p:animScale>
                                      <p:cBhvr>
                                        <p:cTn id="20" dur="1230" accel="100000" fill="hold">
                                          <p:stCondLst>
                                            <p:cond delay="770"/>
                                          </p:stCondLst>
                                        </p:cTn>
                                        <p:tgtEl>
                                          <p:spTgt spid="64521"/>
                                        </p:tgtEl>
                                      </p:cBhvr>
                                      <p:from x="200000" y="450000"/>
                                      <p:to x="100000" y="100000"/>
                                    </p:animScale>
                                    <p:set>
                                      <p:cBhvr>
                                        <p:cTn id="21" dur="770" fill="hold"/>
                                        <p:tgtEl>
                                          <p:spTgt spid="64521"/>
                                        </p:tgtEl>
                                        <p:attrNameLst>
                                          <p:attrName>ppt_x</p:attrName>
                                        </p:attrNameLst>
                                      </p:cBhvr>
                                      <p:to>
                                        <p:strVal val="(0.5)"/>
                                      </p:to>
                                    </p:set>
                                    <p:anim from="(0.5)" to="(#ppt_x)" calcmode="lin" valueType="num">
                                      <p:cBhvr>
                                        <p:cTn id="22" dur="1230" accel="100000" fill="hold">
                                          <p:stCondLst>
                                            <p:cond delay="770"/>
                                          </p:stCondLst>
                                        </p:cTn>
                                        <p:tgtEl>
                                          <p:spTgt spid="64521"/>
                                        </p:tgtEl>
                                        <p:attrNameLst>
                                          <p:attrName>ppt_x</p:attrName>
                                        </p:attrNameLst>
                                      </p:cBhvr>
                                    </p:anim>
                                    <p:set>
                                      <p:cBhvr>
                                        <p:cTn id="23" dur="770" fill="hold"/>
                                        <p:tgtEl>
                                          <p:spTgt spid="64521"/>
                                        </p:tgtEl>
                                        <p:attrNameLst>
                                          <p:attrName>ppt_y</p:attrName>
                                        </p:attrNameLst>
                                      </p:cBhvr>
                                      <p:to>
                                        <p:strVal val="(#ppt_y+0.4)"/>
                                      </p:to>
                                    </p:set>
                                    <p:anim from="(#ppt_y+0.4)" to="(#ppt_y)" calcmode="lin" valueType="num">
                                      <p:cBhvr>
                                        <p:cTn id="24" dur="1230" accel="100000" fill="hold">
                                          <p:stCondLst>
                                            <p:cond delay="770"/>
                                          </p:stCondLst>
                                        </p:cTn>
                                        <p:tgtEl>
                                          <p:spTgt spid="64521"/>
                                        </p:tgtEl>
                                        <p:attrNameLst>
                                          <p:attrName>ppt_y</p:attrName>
                                        </p:attrNameLst>
                                      </p:cBhvr>
                                    </p:anim>
                                  </p:childTnLst>
                                </p:cTn>
                              </p:par>
                              <p:par>
                                <p:cTn id="25" presetID="51" presetClass="entr" presetSubtype="0" fill="hold" nodeType="withEffect">
                                  <p:stCondLst>
                                    <p:cond delay="0"/>
                                  </p:stCondLst>
                                  <p:childTnLst>
                                    <p:set>
                                      <p:cBhvr>
                                        <p:cTn id="26" dur="1" fill="hold">
                                          <p:stCondLst>
                                            <p:cond delay="0"/>
                                          </p:stCondLst>
                                        </p:cTn>
                                        <p:tgtEl>
                                          <p:spTgt spid="64523"/>
                                        </p:tgtEl>
                                        <p:attrNameLst>
                                          <p:attrName>style.visibility</p:attrName>
                                        </p:attrNameLst>
                                      </p:cBhvr>
                                      <p:to>
                                        <p:strVal val="visible"/>
                                      </p:to>
                                    </p:set>
                                    <p:animEffect transition="in" filter="fade">
                                      <p:cBhvr>
                                        <p:cTn id="27" dur="770" decel="100000"/>
                                        <p:tgtEl>
                                          <p:spTgt spid="64523"/>
                                        </p:tgtEl>
                                      </p:cBhvr>
                                    </p:animEffect>
                                    <p:animScale>
                                      <p:cBhvr>
                                        <p:cTn id="28" dur="770" decel="100000"/>
                                        <p:tgtEl>
                                          <p:spTgt spid="64523"/>
                                        </p:tgtEl>
                                      </p:cBhvr>
                                      <p:from x="10000" y="10000"/>
                                      <p:to x="200000" y="450000"/>
                                    </p:animScale>
                                    <p:animScale>
                                      <p:cBhvr>
                                        <p:cTn id="29" dur="1230" accel="100000" fill="hold">
                                          <p:stCondLst>
                                            <p:cond delay="770"/>
                                          </p:stCondLst>
                                        </p:cTn>
                                        <p:tgtEl>
                                          <p:spTgt spid="64523"/>
                                        </p:tgtEl>
                                      </p:cBhvr>
                                      <p:from x="200000" y="450000"/>
                                      <p:to x="100000" y="100000"/>
                                    </p:animScale>
                                    <p:set>
                                      <p:cBhvr>
                                        <p:cTn id="30" dur="770" fill="hold"/>
                                        <p:tgtEl>
                                          <p:spTgt spid="64523"/>
                                        </p:tgtEl>
                                        <p:attrNameLst>
                                          <p:attrName>ppt_x</p:attrName>
                                        </p:attrNameLst>
                                      </p:cBhvr>
                                      <p:to>
                                        <p:strVal val="(0.5)"/>
                                      </p:to>
                                    </p:set>
                                    <p:anim from="(0.5)" to="(#ppt_x)" calcmode="lin" valueType="num">
                                      <p:cBhvr>
                                        <p:cTn id="31" dur="1230" accel="100000" fill="hold">
                                          <p:stCondLst>
                                            <p:cond delay="770"/>
                                          </p:stCondLst>
                                        </p:cTn>
                                        <p:tgtEl>
                                          <p:spTgt spid="64523"/>
                                        </p:tgtEl>
                                        <p:attrNameLst>
                                          <p:attrName>ppt_x</p:attrName>
                                        </p:attrNameLst>
                                      </p:cBhvr>
                                    </p:anim>
                                    <p:set>
                                      <p:cBhvr>
                                        <p:cTn id="32" dur="770" fill="hold"/>
                                        <p:tgtEl>
                                          <p:spTgt spid="64523"/>
                                        </p:tgtEl>
                                        <p:attrNameLst>
                                          <p:attrName>ppt_y</p:attrName>
                                        </p:attrNameLst>
                                      </p:cBhvr>
                                      <p:to>
                                        <p:strVal val="(#ppt_y+0.4)"/>
                                      </p:to>
                                    </p:set>
                                    <p:anim from="(#ppt_y+0.4)" to="(#ppt_y)" calcmode="lin" valueType="num">
                                      <p:cBhvr>
                                        <p:cTn id="33" dur="1230" accel="100000" fill="hold">
                                          <p:stCondLst>
                                            <p:cond delay="770"/>
                                          </p:stCondLst>
                                        </p:cTn>
                                        <p:tgtEl>
                                          <p:spTgt spid="64523"/>
                                        </p:tgtEl>
                                        <p:attrNameLst>
                                          <p:attrName>ppt_y</p:attrName>
                                        </p:attrNameLst>
                                      </p:cBhvr>
                                    </p:anim>
                                  </p:childTnLst>
                                </p:cTn>
                              </p:par>
                              <p:par>
                                <p:cTn id="34" presetID="51" presetClass="entr" presetSubtype="0" fill="hold" nodeType="withEffect">
                                  <p:stCondLst>
                                    <p:cond delay="0"/>
                                  </p:stCondLst>
                                  <p:childTnLst>
                                    <p:set>
                                      <p:cBhvr>
                                        <p:cTn id="35" dur="1" fill="hold">
                                          <p:stCondLst>
                                            <p:cond delay="0"/>
                                          </p:stCondLst>
                                        </p:cTn>
                                        <p:tgtEl>
                                          <p:spTgt spid="64524"/>
                                        </p:tgtEl>
                                        <p:attrNameLst>
                                          <p:attrName>style.visibility</p:attrName>
                                        </p:attrNameLst>
                                      </p:cBhvr>
                                      <p:to>
                                        <p:strVal val="visible"/>
                                      </p:to>
                                    </p:set>
                                    <p:animEffect transition="in" filter="fade">
                                      <p:cBhvr>
                                        <p:cTn id="36" dur="770" decel="100000"/>
                                        <p:tgtEl>
                                          <p:spTgt spid="64524"/>
                                        </p:tgtEl>
                                      </p:cBhvr>
                                    </p:animEffect>
                                    <p:animScale>
                                      <p:cBhvr>
                                        <p:cTn id="37" dur="770" decel="100000"/>
                                        <p:tgtEl>
                                          <p:spTgt spid="64524"/>
                                        </p:tgtEl>
                                      </p:cBhvr>
                                      <p:from x="10000" y="10000"/>
                                      <p:to x="200000" y="450000"/>
                                    </p:animScale>
                                    <p:animScale>
                                      <p:cBhvr>
                                        <p:cTn id="38" dur="1230" accel="100000" fill="hold">
                                          <p:stCondLst>
                                            <p:cond delay="770"/>
                                          </p:stCondLst>
                                        </p:cTn>
                                        <p:tgtEl>
                                          <p:spTgt spid="64524"/>
                                        </p:tgtEl>
                                      </p:cBhvr>
                                      <p:from x="200000" y="450000"/>
                                      <p:to x="100000" y="100000"/>
                                    </p:animScale>
                                    <p:set>
                                      <p:cBhvr>
                                        <p:cTn id="39" dur="770" fill="hold"/>
                                        <p:tgtEl>
                                          <p:spTgt spid="64524"/>
                                        </p:tgtEl>
                                        <p:attrNameLst>
                                          <p:attrName>ppt_x</p:attrName>
                                        </p:attrNameLst>
                                      </p:cBhvr>
                                      <p:to>
                                        <p:strVal val="(0.5)"/>
                                      </p:to>
                                    </p:set>
                                    <p:anim from="(0.5)" to="(#ppt_x)" calcmode="lin" valueType="num">
                                      <p:cBhvr>
                                        <p:cTn id="40" dur="1230" accel="100000" fill="hold">
                                          <p:stCondLst>
                                            <p:cond delay="770"/>
                                          </p:stCondLst>
                                        </p:cTn>
                                        <p:tgtEl>
                                          <p:spTgt spid="64524"/>
                                        </p:tgtEl>
                                        <p:attrNameLst>
                                          <p:attrName>ppt_x</p:attrName>
                                        </p:attrNameLst>
                                      </p:cBhvr>
                                    </p:anim>
                                    <p:set>
                                      <p:cBhvr>
                                        <p:cTn id="41" dur="770" fill="hold"/>
                                        <p:tgtEl>
                                          <p:spTgt spid="64524"/>
                                        </p:tgtEl>
                                        <p:attrNameLst>
                                          <p:attrName>ppt_y</p:attrName>
                                        </p:attrNameLst>
                                      </p:cBhvr>
                                      <p:to>
                                        <p:strVal val="(#ppt_y+0.4)"/>
                                      </p:to>
                                    </p:set>
                                    <p:anim from="(#ppt_y+0.4)" to="(#ppt_y)" calcmode="lin" valueType="num">
                                      <p:cBhvr>
                                        <p:cTn id="42" dur="1230" accel="100000" fill="hold">
                                          <p:stCondLst>
                                            <p:cond delay="770"/>
                                          </p:stCondLst>
                                        </p:cTn>
                                        <p:tgtEl>
                                          <p:spTgt spid="64524"/>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strVal val="#ppt_w*0.70"/>
                                          </p:val>
                                        </p:tav>
                                        <p:tav tm="100000">
                                          <p:val>
                                            <p:strVal val="#ppt_w"/>
                                          </p:val>
                                        </p:tav>
                                      </p:tavLst>
                                    </p:anim>
                                    <p:anim calcmode="lin" valueType="num">
                                      <p:cBhvr>
                                        <p:cTn id="48" dur="1000" fill="hold"/>
                                        <p:tgtEl>
                                          <p:spTgt spid="3"/>
                                        </p:tgtEl>
                                        <p:attrNameLst>
                                          <p:attrName>ppt_h</p:attrName>
                                        </p:attrNameLst>
                                      </p:cBhvr>
                                      <p:tavLst>
                                        <p:tav tm="0">
                                          <p:val>
                                            <p:strVal val="#ppt_h"/>
                                          </p:val>
                                        </p:tav>
                                        <p:tav tm="100000">
                                          <p:val>
                                            <p:strVal val="#ppt_h"/>
                                          </p:val>
                                        </p:tav>
                                      </p:tavLst>
                                    </p:anim>
                                    <p:animEffect transition="in" filter="fade">
                                      <p:cBhvr>
                                        <p:cTn id="49" dur="1000"/>
                                        <p:tgtEl>
                                          <p:spTgt spid="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nodeType="clickEffect">
                                  <p:stCondLst>
                                    <p:cond delay="0"/>
                                  </p:stCondLst>
                                  <p:childTnLst>
                                    <p:set>
                                      <p:cBhvr>
                                        <p:cTn id="53" dur="1" fill="hold">
                                          <p:stCondLst>
                                            <p:cond delay="0"/>
                                          </p:stCondLst>
                                        </p:cTn>
                                        <p:tgtEl>
                                          <p:spTgt spid="64522"/>
                                        </p:tgtEl>
                                        <p:attrNameLst>
                                          <p:attrName>style.visibility</p:attrName>
                                        </p:attrNameLst>
                                      </p:cBhvr>
                                      <p:to>
                                        <p:strVal val="visible"/>
                                      </p:to>
                                    </p:set>
                                    <p:anim calcmode="lin" valueType="num">
                                      <p:cBhvr>
                                        <p:cTn id="54" dur="1000" fill="hold"/>
                                        <p:tgtEl>
                                          <p:spTgt spid="64522"/>
                                        </p:tgtEl>
                                        <p:attrNameLst>
                                          <p:attrName>ppt_w</p:attrName>
                                        </p:attrNameLst>
                                      </p:cBhvr>
                                      <p:tavLst>
                                        <p:tav tm="0">
                                          <p:val>
                                            <p:strVal val="#ppt_w*0.70"/>
                                          </p:val>
                                        </p:tav>
                                        <p:tav tm="100000">
                                          <p:val>
                                            <p:strVal val="#ppt_w"/>
                                          </p:val>
                                        </p:tav>
                                      </p:tavLst>
                                    </p:anim>
                                    <p:anim calcmode="lin" valueType="num">
                                      <p:cBhvr>
                                        <p:cTn id="55" dur="1000" fill="hold"/>
                                        <p:tgtEl>
                                          <p:spTgt spid="64522"/>
                                        </p:tgtEl>
                                        <p:attrNameLst>
                                          <p:attrName>ppt_h</p:attrName>
                                        </p:attrNameLst>
                                      </p:cBhvr>
                                      <p:tavLst>
                                        <p:tav tm="0">
                                          <p:val>
                                            <p:strVal val="#ppt_h"/>
                                          </p:val>
                                        </p:tav>
                                        <p:tav tm="100000">
                                          <p:val>
                                            <p:strVal val="#ppt_h"/>
                                          </p:val>
                                        </p:tav>
                                      </p:tavLst>
                                    </p:anim>
                                    <p:animEffect transition="in" filter="fade">
                                      <p:cBhvr>
                                        <p:cTn id="56" dur="1000"/>
                                        <p:tgtEl>
                                          <p:spTgt spid="64522"/>
                                        </p:tgtEl>
                                      </p:cBhvr>
                                    </p:animEffect>
                                  </p:childTnLst>
                                </p:cTn>
                              </p:par>
                              <p:par>
                                <p:cTn id="57" presetID="55"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strVal val="#ppt_w*0.70"/>
                                          </p:val>
                                        </p:tav>
                                        <p:tav tm="100000">
                                          <p:val>
                                            <p:strVal val="#ppt_w"/>
                                          </p:val>
                                        </p:tav>
                                      </p:tavLst>
                                    </p:anim>
                                    <p:anim calcmode="lin" valueType="num">
                                      <p:cBhvr>
                                        <p:cTn id="60" dur="1000" fill="hold"/>
                                        <p:tgtEl>
                                          <p:spTgt spid="8"/>
                                        </p:tgtEl>
                                        <p:attrNameLst>
                                          <p:attrName>ppt_h</p:attrName>
                                        </p:attrNameLst>
                                      </p:cBhvr>
                                      <p:tavLst>
                                        <p:tav tm="0">
                                          <p:val>
                                            <p:strVal val="#ppt_h"/>
                                          </p:val>
                                        </p:tav>
                                        <p:tav tm="100000">
                                          <p:val>
                                            <p:strVal val="#ppt_h"/>
                                          </p:val>
                                        </p:tav>
                                      </p:tavLst>
                                    </p:anim>
                                    <p:animEffect transition="in" filter="fade">
                                      <p:cBhvr>
                                        <p:cTn id="61" dur="1000"/>
                                        <p:tgtEl>
                                          <p:spTgt spid="8"/>
                                        </p:tgtEl>
                                      </p:cBhvr>
                                    </p:animEffect>
                                  </p:childTnLst>
                                </p:cTn>
                              </p:par>
                              <p:par>
                                <p:cTn id="62" presetID="55" presetClass="entr" presetSubtype="0" fill="hold" nodeType="withEffect">
                                  <p:stCondLst>
                                    <p:cond delay="0"/>
                                  </p:stCondLst>
                                  <p:childTnLst>
                                    <p:set>
                                      <p:cBhvr>
                                        <p:cTn id="63" dur="1" fill="hold">
                                          <p:stCondLst>
                                            <p:cond delay="0"/>
                                          </p:stCondLst>
                                        </p:cTn>
                                        <p:tgtEl>
                                          <p:spTgt spid="64521"/>
                                        </p:tgtEl>
                                        <p:attrNameLst>
                                          <p:attrName>style.visibility</p:attrName>
                                        </p:attrNameLst>
                                      </p:cBhvr>
                                      <p:to>
                                        <p:strVal val="visible"/>
                                      </p:to>
                                    </p:set>
                                    <p:anim calcmode="lin" valueType="num">
                                      <p:cBhvr>
                                        <p:cTn id="64" dur="1000" fill="hold"/>
                                        <p:tgtEl>
                                          <p:spTgt spid="64521"/>
                                        </p:tgtEl>
                                        <p:attrNameLst>
                                          <p:attrName>ppt_w</p:attrName>
                                        </p:attrNameLst>
                                      </p:cBhvr>
                                      <p:tavLst>
                                        <p:tav tm="0">
                                          <p:val>
                                            <p:strVal val="#ppt_w*0.70"/>
                                          </p:val>
                                        </p:tav>
                                        <p:tav tm="100000">
                                          <p:val>
                                            <p:strVal val="#ppt_w"/>
                                          </p:val>
                                        </p:tav>
                                      </p:tavLst>
                                    </p:anim>
                                    <p:anim calcmode="lin" valueType="num">
                                      <p:cBhvr>
                                        <p:cTn id="65" dur="1000" fill="hold"/>
                                        <p:tgtEl>
                                          <p:spTgt spid="64521"/>
                                        </p:tgtEl>
                                        <p:attrNameLst>
                                          <p:attrName>ppt_h</p:attrName>
                                        </p:attrNameLst>
                                      </p:cBhvr>
                                      <p:tavLst>
                                        <p:tav tm="0">
                                          <p:val>
                                            <p:strVal val="#ppt_h"/>
                                          </p:val>
                                        </p:tav>
                                        <p:tav tm="100000">
                                          <p:val>
                                            <p:strVal val="#ppt_h"/>
                                          </p:val>
                                        </p:tav>
                                      </p:tavLst>
                                    </p:anim>
                                    <p:animEffect transition="in" filter="fade">
                                      <p:cBhvr>
                                        <p:cTn id="66" dur="1000"/>
                                        <p:tgtEl>
                                          <p:spTgt spid="64521"/>
                                        </p:tgtEl>
                                      </p:cBhvr>
                                    </p:animEffect>
                                  </p:childTnLst>
                                </p:cTn>
                              </p:par>
                              <p:par>
                                <p:cTn id="67" presetID="55" presetClass="entr" presetSubtype="0" fill="hold" nodeType="withEffect">
                                  <p:stCondLst>
                                    <p:cond delay="0"/>
                                  </p:stCondLst>
                                  <p:childTnLst>
                                    <p:set>
                                      <p:cBhvr>
                                        <p:cTn id="68" dur="1" fill="hold">
                                          <p:stCondLst>
                                            <p:cond delay="0"/>
                                          </p:stCondLst>
                                        </p:cTn>
                                        <p:tgtEl>
                                          <p:spTgt spid="64523"/>
                                        </p:tgtEl>
                                        <p:attrNameLst>
                                          <p:attrName>style.visibility</p:attrName>
                                        </p:attrNameLst>
                                      </p:cBhvr>
                                      <p:to>
                                        <p:strVal val="visible"/>
                                      </p:to>
                                    </p:set>
                                    <p:anim calcmode="lin" valueType="num">
                                      <p:cBhvr>
                                        <p:cTn id="69" dur="1000" fill="hold"/>
                                        <p:tgtEl>
                                          <p:spTgt spid="64523"/>
                                        </p:tgtEl>
                                        <p:attrNameLst>
                                          <p:attrName>ppt_w</p:attrName>
                                        </p:attrNameLst>
                                      </p:cBhvr>
                                      <p:tavLst>
                                        <p:tav tm="0">
                                          <p:val>
                                            <p:strVal val="#ppt_w*0.70"/>
                                          </p:val>
                                        </p:tav>
                                        <p:tav tm="100000">
                                          <p:val>
                                            <p:strVal val="#ppt_w"/>
                                          </p:val>
                                        </p:tav>
                                      </p:tavLst>
                                    </p:anim>
                                    <p:anim calcmode="lin" valueType="num">
                                      <p:cBhvr>
                                        <p:cTn id="70" dur="1000" fill="hold"/>
                                        <p:tgtEl>
                                          <p:spTgt spid="64523"/>
                                        </p:tgtEl>
                                        <p:attrNameLst>
                                          <p:attrName>ppt_h</p:attrName>
                                        </p:attrNameLst>
                                      </p:cBhvr>
                                      <p:tavLst>
                                        <p:tav tm="0">
                                          <p:val>
                                            <p:strVal val="#ppt_h"/>
                                          </p:val>
                                        </p:tav>
                                        <p:tav tm="100000">
                                          <p:val>
                                            <p:strVal val="#ppt_h"/>
                                          </p:val>
                                        </p:tav>
                                      </p:tavLst>
                                    </p:anim>
                                    <p:animEffect transition="in" filter="fade">
                                      <p:cBhvr>
                                        <p:cTn id="71" dur="1000"/>
                                        <p:tgtEl>
                                          <p:spTgt spid="64523"/>
                                        </p:tgtEl>
                                      </p:cBhvr>
                                    </p:animEffect>
                                  </p:childTnLst>
                                </p:cTn>
                              </p:par>
                              <p:par>
                                <p:cTn id="72" presetID="55" presetClass="entr" presetSubtype="0" fill="hold" nodeType="withEffect">
                                  <p:stCondLst>
                                    <p:cond delay="0"/>
                                  </p:stCondLst>
                                  <p:childTnLst>
                                    <p:set>
                                      <p:cBhvr>
                                        <p:cTn id="73" dur="1" fill="hold">
                                          <p:stCondLst>
                                            <p:cond delay="0"/>
                                          </p:stCondLst>
                                        </p:cTn>
                                        <p:tgtEl>
                                          <p:spTgt spid="64524"/>
                                        </p:tgtEl>
                                        <p:attrNameLst>
                                          <p:attrName>style.visibility</p:attrName>
                                        </p:attrNameLst>
                                      </p:cBhvr>
                                      <p:to>
                                        <p:strVal val="visible"/>
                                      </p:to>
                                    </p:set>
                                    <p:anim calcmode="lin" valueType="num">
                                      <p:cBhvr>
                                        <p:cTn id="74" dur="1000" fill="hold"/>
                                        <p:tgtEl>
                                          <p:spTgt spid="64524"/>
                                        </p:tgtEl>
                                        <p:attrNameLst>
                                          <p:attrName>ppt_w</p:attrName>
                                        </p:attrNameLst>
                                      </p:cBhvr>
                                      <p:tavLst>
                                        <p:tav tm="0">
                                          <p:val>
                                            <p:strVal val="#ppt_w*0.70"/>
                                          </p:val>
                                        </p:tav>
                                        <p:tav tm="100000">
                                          <p:val>
                                            <p:strVal val="#ppt_w"/>
                                          </p:val>
                                        </p:tav>
                                      </p:tavLst>
                                    </p:anim>
                                    <p:anim calcmode="lin" valueType="num">
                                      <p:cBhvr>
                                        <p:cTn id="75" dur="1000" fill="hold"/>
                                        <p:tgtEl>
                                          <p:spTgt spid="64524"/>
                                        </p:tgtEl>
                                        <p:attrNameLst>
                                          <p:attrName>ppt_h</p:attrName>
                                        </p:attrNameLst>
                                      </p:cBhvr>
                                      <p:tavLst>
                                        <p:tav tm="0">
                                          <p:val>
                                            <p:strVal val="#ppt_h"/>
                                          </p:val>
                                        </p:tav>
                                        <p:tav tm="100000">
                                          <p:val>
                                            <p:strVal val="#ppt_h"/>
                                          </p:val>
                                        </p:tav>
                                      </p:tavLst>
                                    </p:anim>
                                    <p:animEffect transition="in" filter="fade">
                                      <p:cBhvr>
                                        <p:cTn id="76" dur="10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1.5|16.2|8.3|8"/>
</p:tagLst>
</file>

<file path=ppt/tags/tag10.xml><?xml version="1.0" encoding="utf-8"?>
<p:tagLst xmlns:a="http://schemas.openxmlformats.org/drawingml/2006/main" xmlns:r="http://schemas.openxmlformats.org/officeDocument/2006/relationships" xmlns:p="http://schemas.openxmlformats.org/presentationml/2006/main">
  <p:tag name="TIMING" val="|0|0.3"/>
</p:tagLst>
</file>

<file path=ppt/tags/tag11.xml><?xml version="1.0" encoding="utf-8"?>
<p:tagLst xmlns:a="http://schemas.openxmlformats.org/drawingml/2006/main" xmlns:r="http://schemas.openxmlformats.org/officeDocument/2006/relationships" xmlns:p="http://schemas.openxmlformats.org/presentationml/2006/main">
  <p:tag name="TIMING" val="|0|1.3|6.9"/>
</p:tagLst>
</file>

<file path=ppt/tags/tag12.xml><?xml version="1.0" encoding="utf-8"?>
<p:tagLst xmlns:a="http://schemas.openxmlformats.org/drawingml/2006/main" xmlns:r="http://schemas.openxmlformats.org/officeDocument/2006/relationships" xmlns:p="http://schemas.openxmlformats.org/presentationml/2006/main">
  <p:tag name="TIMING" val="|0.3|1.9"/>
</p:tagLst>
</file>

<file path=ppt/tags/tag13.xml><?xml version="1.0" encoding="utf-8"?>
<p:tagLst xmlns:a="http://schemas.openxmlformats.org/drawingml/2006/main" xmlns:r="http://schemas.openxmlformats.org/officeDocument/2006/relationships" xmlns:p="http://schemas.openxmlformats.org/presentationml/2006/main">
  <p:tag name="TIMING" val="|0.3"/>
</p:tagLst>
</file>

<file path=ppt/tags/tag14.xml><?xml version="1.0" encoding="utf-8"?>
<p:tagLst xmlns:a="http://schemas.openxmlformats.org/drawingml/2006/main" xmlns:r="http://schemas.openxmlformats.org/officeDocument/2006/relationships" xmlns:p="http://schemas.openxmlformats.org/presentationml/2006/main">
  <p:tag name="TIMING" val="|0.3"/>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3"/>
</p:tagLst>
</file>

<file path=ppt/tags/tag18.xml><?xml version="1.0" encoding="utf-8"?>
<p:tagLst xmlns:a="http://schemas.openxmlformats.org/drawingml/2006/main" xmlns:r="http://schemas.openxmlformats.org/officeDocument/2006/relationships" xmlns:p="http://schemas.openxmlformats.org/presentationml/2006/main">
  <p:tag name="TIMING" val="|0.3"/>
</p:tagLst>
</file>

<file path=ppt/tags/tag19.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5|1.6"/>
</p:tagLst>
</file>

<file path=ppt/tags/tag3.xml><?xml version="1.0" encoding="utf-8"?>
<p:tagLst xmlns:a="http://schemas.openxmlformats.org/drawingml/2006/main" xmlns:r="http://schemas.openxmlformats.org/officeDocument/2006/relationships" xmlns:p="http://schemas.openxmlformats.org/presentationml/2006/main">
  <p:tag name="TIMING" val="|0.4|1.3|22.6"/>
</p:tagLst>
</file>

<file path=ppt/tags/tag4.xml><?xml version="1.0" encoding="utf-8"?>
<p:tagLst xmlns:a="http://schemas.openxmlformats.org/drawingml/2006/main" xmlns:r="http://schemas.openxmlformats.org/officeDocument/2006/relationships" xmlns:p="http://schemas.openxmlformats.org/presentationml/2006/main">
  <p:tag name="TIMING" val="|0.5|-0.5|1.6"/>
</p:tagLst>
</file>

<file path=ppt/tags/tag5.xml><?xml version="1.0" encoding="utf-8"?>
<p:tagLst xmlns:a="http://schemas.openxmlformats.org/drawingml/2006/main" xmlns:r="http://schemas.openxmlformats.org/officeDocument/2006/relationships" xmlns:p="http://schemas.openxmlformats.org/presentationml/2006/main">
  <p:tag name="TIMING" val="|0.2|0.8"/>
</p:tagLst>
</file>

<file path=ppt/tags/tag6.xml><?xml version="1.0" encoding="utf-8"?>
<p:tagLst xmlns:a="http://schemas.openxmlformats.org/drawingml/2006/main" xmlns:r="http://schemas.openxmlformats.org/officeDocument/2006/relationships" xmlns:p="http://schemas.openxmlformats.org/presentationml/2006/main">
  <p:tag name="TIMING" val="|12.1"/>
</p:tagLst>
</file>

<file path=ppt/tags/tag7.xml><?xml version="1.0" encoding="utf-8"?>
<p:tagLst xmlns:a="http://schemas.openxmlformats.org/drawingml/2006/main" xmlns:r="http://schemas.openxmlformats.org/officeDocument/2006/relationships" xmlns:p="http://schemas.openxmlformats.org/presentationml/2006/main">
  <p:tag name="TIMING" val="|0.4|-0.4|1.3"/>
</p:tagLst>
</file>

<file path=ppt/tags/tag8.xml><?xml version="1.0" encoding="utf-8"?>
<p:tagLst xmlns:a="http://schemas.openxmlformats.org/drawingml/2006/main" xmlns:r="http://schemas.openxmlformats.org/officeDocument/2006/relationships" xmlns:p="http://schemas.openxmlformats.org/presentationml/2006/main">
  <p:tag name="TIMING" val="|1.1|15.9"/>
</p:tagLst>
</file>

<file path=ppt/tags/tag9.xml><?xml version="1.0" encoding="utf-8"?>
<p:tagLst xmlns:a="http://schemas.openxmlformats.org/drawingml/2006/main" xmlns:r="http://schemas.openxmlformats.org/officeDocument/2006/relationships" xmlns:p="http://schemas.openxmlformats.org/presentationml/2006/main">
  <p:tag name="TIMING" val="|0|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4314</TotalTime>
  <Words>1141</Words>
  <Application>Microsoft Office PowerPoint</Application>
  <PresentationFormat>On-screen Show (4:3)</PresentationFormat>
  <Paragraphs>118</Paragraphs>
  <Slides>21</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UBND xa Bau Chinh -H.Chau Duc -Tinh BRVT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Luu Ngoc Toan</dc:creator>
  <cp:lastModifiedBy>word2</cp:lastModifiedBy>
  <cp:revision>87</cp:revision>
  <dcterms:created xsi:type="dcterms:W3CDTF">2010-08-23T07:21:00Z</dcterms:created>
  <dcterms:modified xsi:type="dcterms:W3CDTF">2022-01-16T08:08:46Z</dcterms:modified>
</cp:coreProperties>
</file>